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theme/theme2.xml" ContentType="application/vnd.openxmlformats-officedocument.theme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721" r:id="rId2"/>
    <p:sldMasterId id="2147483781" r:id="rId3"/>
  </p:sldMasterIdLst>
  <p:notesMasterIdLst>
    <p:notesMasterId r:id="rId10"/>
  </p:notesMasterIdLst>
  <p:sldIdLst>
    <p:sldId id="262" r:id="rId4"/>
    <p:sldId id="264" r:id="rId5"/>
    <p:sldId id="267" r:id="rId6"/>
    <p:sldId id="268" r:id="rId7"/>
    <p:sldId id="269" r:id="rId8"/>
    <p:sldId id="270" r:id="rId9"/>
  </p:sldIdLst>
  <p:sldSz cx="9144000" cy="5143500" type="screen16x9"/>
  <p:notesSz cx="6858000" cy="9144000"/>
  <p:defaultTextStyle>
    <a:defPPr>
      <a:defRPr lang="ru-RU"/>
    </a:defPPr>
    <a:lvl1pPr marL="0" algn="l" defTabSz="9143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54" algn="l" defTabSz="9143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10" algn="l" defTabSz="9143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64" algn="l" defTabSz="9143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19" algn="l" defTabSz="9143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72" algn="l" defTabSz="9143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26" algn="l" defTabSz="9143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80" algn="l" defTabSz="9143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235" algn="l" defTabSz="9143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30" d="100"/>
          <a:sy n="130" d="100"/>
        </p:scale>
        <p:origin x="-1074" y="-3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708683-87A5-4B6B-810F-9DE8CA7E67D6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572F4F-046B-4D4E-B823-67365BC2E5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2271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54" algn="l" defTabSz="9143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10" algn="l" defTabSz="9143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64" algn="l" defTabSz="9143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19" algn="l" defTabSz="9143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72" algn="l" defTabSz="9143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26" algn="l" defTabSz="9143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80" algn="l" defTabSz="9143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235" algn="l" defTabSz="9143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NULL"/><Relationship Id="rId7" Type="http://schemas.openxmlformats.org/officeDocument/2006/relationships/image" Target="NUL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NULL"/><Relationship Id="rId5" Type="http://schemas.openxmlformats.org/officeDocument/2006/relationships/image" Target="NULL"/><Relationship Id="rId10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openxmlformats.org/officeDocument/2006/relationships/image" Target="NUL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NULL"/><Relationship Id="rId7" Type="http://schemas.openxmlformats.org/officeDocument/2006/relationships/image" Target="NUL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.png"/><Relationship Id="rId11" Type="http://schemas.openxmlformats.org/officeDocument/2006/relationships/image" Target="NULL"/><Relationship Id="rId5" Type="http://schemas.openxmlformats.org/officeDocument/2006/relationships/image" Target="NULL"/><Relationship Id="rId10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openxmlformats.org/officeDocument/2006/relationships/image" Target="NUL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8"/>
            <a:ext cx="7772400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3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7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985416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15959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3674871"/>
            <a:ext cx="3813048" cy="572464"/>
          </a:xfrm>
          <a:solidFill>
            <a:schemeClr val="accent1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674871"/>
            <a:ext cx="3813048" cy="572464"/>
          </a:xfrm>
          <a:solidFill>
            <a:schemeClr val="accent4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71665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1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1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0" y="2227506"/>
            <a:ext cx="1831086" cy="803297"/>
          </a:xfrm>
          <a:solidFill>
            <a:schemeClr val="accent1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2227506"/>
            <a:ext cx="1831086" cy="803297"/>
          </a:xfrm>
          <a:solidFill>
            <a:schemeClr val="accent3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2227506"/>
            <a:ext cx="1831086" cy="803297"/>
          </a:xfrm>
          <a:solidFill>
            <a:schemeClr val="accent5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4" y="2227506"/>
            <a:ext cx="1831086" cy="803297"/>
          </a:xfrm>
          <a:solidFill>
            <a:schemeClr val="bg2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3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8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6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4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1868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1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1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0" y="2227506"/>
            <a:ext cx="1831086" cy="803297"/>
          </a:xfrm>
          <a:solidFill>
            <a:schemeClr val="accent1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2227506"/>
            <a:ext cx="1831086" cy="803297"/>
          </a:xfrm>
          <a:solidFill>
            <a:schemeClr val="accent3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2227506"/>
            <a:ext cx="1831086" cy="803297"/>
          </a:xfrm>
          <a:solidFill>
            <a:schemeClr val="accent5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4" y="2227506"/>
            <a:ext cx="1831086" cy="803297"/>
          </a:xfrm>
          <a:solidFill>
            <a:schemeClr val="bg2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3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8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6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4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27999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1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2227506"/>
            <a:ext cx="2496312" cy="803297"/>
          </a:xfrm>
          <a:solidFill>
            <a:schemeClr val="accent1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227506"/>
            <a:ext cx="2496312" cy="803297"/>
          </a:xfrm>
          <a:solidFill>
            <a:schemeClr val="accent4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8" y="2227506"/>
            <a:ext cx="2496312" cy="803297"/>
          </a:xfrm>
          <a:solidFill>
            <a:schemeClr val="bg2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05794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1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2227506"/>
            <a:ext cx="2496312" cy="803297"/>
          </a:xfrm>
          <a:solidFill>
            <a:schemeClr val="accent1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227506"/>
            <a:ext cx="2496312" cy="803297"/>
          </a:xfrm>
          <a:solidFill>
            <a:schemeClr val="accent4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8" y="2227506"/>
            <a:ext cx="2496312" cy="803297"/>
          </a:xfrm>
          <a:solidFill>
            <a:schemeClr val="bg2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50850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2458340"/>
            <a:ext cx="3813048" cy="572464"/>
          </a:xfrm>
          <a:solidFill>
            <a:schemeClr val="accent1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458340"/>
            <a:ext cx="3813048" cy="572464"/>
          </a:xfrm>
          <a:solidFill>
            <a:schemeClr val="accent4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29"/>
            <a:ext cx="3813048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9"/>
            <a:ext cx="3813048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7019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2458340"/>
            <a:ext cx="3813048" cy="572464"/>
          </a:xfrm>
          <a:solidFill>
            <a:schemeClr val="accent1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458340"/>
            <a:ext cx="3813048" cy="572464"/>
          </a:xfrm>
          <a:solidFill>
            <a:schemeClr val="accent4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29"/>
            <a:ext cx="3813048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9"/>
            <a:ext cx="3813048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84999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5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5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5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8693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5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5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5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1552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8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5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5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7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3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8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5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5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7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3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8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5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7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3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2813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39177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8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5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5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7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3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8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5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5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7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3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8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5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7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3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107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8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5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5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7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3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8" y="291493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5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5" y="291493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7" y="291493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3" y="291493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25877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8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5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5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7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3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8" y="291493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5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5" y="291493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7" y="291493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3" y="291493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585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2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2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4" y="1229842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2" y="291493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4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26816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2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2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4" y="1229842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2" y="291493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4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10410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8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8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7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8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07414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8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8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7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8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9744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2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8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8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8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2" y="2442748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81135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2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8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8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8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2" y="2442748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50264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56320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Дайдже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8">
            <a:extLst>
              <a:ext uri="{FF2B5EF4-FFF2-40B4-BE49-F238E27FC236}">
                <a16:creationId xmlns:a16="http://schemas.microsoft.com/office/drawing/2014/main" xmlns="" id="{EC23726F-899C-4D2F-9B92-56857361E210}"/>
              </a:ext>
            </a:extLst>
          </p:cNvPr>
          <p:cNvSpPr/>
          <p:nvPr userDrawn="1"/>
        </p:nvSpPr>
        <p:spPr>
          <a:xfrm>
            <a:off x="0" y="9"/>
            <a:ext cx="9144000" cy="51434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977900" dist="698500" dir="13500000">
              <a:prstClr val="black">
                <a:alpha val="12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73" tIns="34289" rIns="68573" bIns="34289" rtlCol="0" anchor="ctr"/>
          <a:lstStyle/>
          <a:p>
            <a:pPr algn="ctr" defTabSz="914265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EABBF177-B906-4130-81D0-CDC9F01E8134}"/>
              </a:ext>
            </a:extLst>
          </p:cNvPr>
          <p:cNvSpPr/>
          <p:nvPr userDrawn="1"/>
        </p:nvSpPr>
        <p:spPr>
          <a:xfrm>
            <a:off x="1" y="6"/>
            <a:ext cx="2114726" cy="580907"/>
          </a:xfrm>
          <a:prstGeom prst="rect">
            <a:avLst/>
          </a:prstGeom>
          <a:solidFill>
            <a:srgbClr val="FCFCFC">
              <a:alpha val="84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73" tIns="34289" rIns="68573" bIns="34289" rtlCol="0" anchor="ctr"/>
          <a:lstStyle/>
          <a:p>
            <a:pPr algn="ctr" defTabSz="914265">
              <a:defRPr/>
            </a:pPr>
            <a:endParaRPr lang="ru-RU" dirty="0">
              <a:solidFill>
                <a:srgbClr val="485068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6077BD4E-3393-4ACE-A641-CD63F6A5243F}"/>
              </a:ext>
            </a:extLst>
          </p:cNvPr>
          <p:cNvSpPr/>
          <p:nvPr userDrawn="1"/>
        </p:nvSpPr>
        <p:spPr>
          <a:xfrm>
            <a:off x="2114729" y="6"/>
            <a:ext cx="7029273" cy="580907"/>
          </a:xfrm>
          <a:prstGeom prst="rect">
            <a:avLst/>
          </a:prstGeom>
          <a:solidFill>
            <a:srgbClr val="FCFC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73" tIns="34289" rIns="68573" bIns="34289" rtlCol="0" anchor="ctr"/>
          <a:lstStyle/>
          <a:p>
            <a:pPr algn="ctr" defTabSz="914265">
              <a:defRPr/>
            </a:pPr>
            <a:endParaRPr lang="ru-RU">
              <a:solidFill>
                <a:srgbClr val="485068"/>
              </a:solidFill>
            </a:endParaRPr>
          </a:p>
        </p:txBody>
      </p:sp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xmlns="" id="{A0D0EA0D-3716-4587-84C0-4930ABAAB9C7}"/>
              </a:ext>
            </a:extLst>
          </p:cNvPr>
          <p:cNvSpPr txBox="1">
            <a:spLocks/>
          </p:cNvSpPr>
          <p:nvPr userDrawn="1"/>
        </p:nvSpPr>
        <p:spPr>
          <a:xfrm>
            <a:off x="8707522" y="125777"/>
            <a:ext cx="332162" cy="3293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245CF44-F5A7-4881-A3C6-C17067F190D2}" type="slidenum">
              <a:rPr lang="en-US" sz="800" b="1" smtClean="0">
                <a:solidFill>
                  <a:srgbClr val="57565A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pPr algn="ctr"/>
              <a:t>‹#›</a:t>
            </a:fld>
            <a:endParaRPr lang="en-US" sz="800" b="1" dirty="0">
              <a:solidFill>
                <a:srgbClr val="57565A"/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xmlns="" id="{D00E59DA-2391-445E-8DCC-DDB7C0381E5B}"/>
              </a:ext>
            </a:extLst>
          </p:cNvPr>
          <p:cNvSpPr txBox="1">
            <a:spLocks/>
          </p:cNvSpPr>
          <p:nvPr userDrawn="1"/>
        </p:nvSpPr>
        <p:spPr>
          <a:xfrm>
            <a:off x="628179" y="6"/>
            <a:ext cx="1486548" cy="580907"/>
          </a:xfrm>
          <a:prstGeom prst="rect">
            <a:avLst/>
          </a:prstGeom>
        </p:spPr>
        <p:txBody>
          <a:bodyPr vert="horz" lIns="0" tIns="0" rIns="0" bIns="0" rtlCol="0" anchor="ctr">
            <a:normAutofit lnSpcReduction="10000"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buClr>
                <a:srgbClr val="CAD82A"/>
              </a:buClr>
              <a:tabLst>
                <a:tab pos="257144" algn="l"/>
              </a:tabLst>
            </a:pPr>
            <a:r>
              <a:rPr lang="ru-RU" sz="800" dirty="0">
                <a:solidFill>
                  <a:srgbClr val="57565A">
                    <a:lumMod val="50000"/>
                  </a:srgbClr>
                </a:solidFill>
                <a:latin typeface="Roboto Condensed" panose="02000000000000000000" pitchFamily="2" charset="0"/>
              </a:rPr>
              <a:t>ДАЙДЖЕСТ </a:t>
            </a:r>
          </a:p>
          <a:p>
            <a:pPr algn="l">
              <a:spcBef>
                <a:spcPts val="0"/>
              </a:spcBef>
              <a:buClr>
                <a:srgbClr val="CAD82A"/>
              </a:buClr>
              <a:tabLst>
                <a:tab pos="257144" algn="l"/>
              </a:tabLst>
            </a:pPr>
            <a:r>
              <a:rPr lang="ru-RU" sz="800" dirty="0">
                <a:solidFill>
                  <a:srgbClr val="57565A">
                    <a:lumMod val="50000"/>
                  </a:srgbClr>
                </a:solidFill>
                <a:latin typeface="Roboto Condensed" panose="02000000000000000000" pitchFamily="2" charset="0"/>
              </a:rPr>
              <a:t>СОЦИАЛЬНО-ЭКОНОМИЧЕСКИХ </a:t>
            </a:r>
            <a:r>
              <a:rPr lang="en-US" sz="800" dirty="0">
                <a:solidFill>
                  <a:srgbClr val="57565A">
                    <a:lumMod val="50000"/>
                  </a:srgbClr>
                </a:solidFill>
                <a:latin typeface="Roboto Condensed" panose="02000000000000000000" pitchFamily="2" charset="0"/>
              </a:rPr>
              <a:t/>
            </a:r>
            <a:br>
              <a:rPr lang="en-US" sz="800" dirty="0">
                <a:solidFill>
                  <a:srgbClr val="57565A">
                    <a:lumMod val="50000"/>
                  </a:srgbClr>
                </a:solidFill>
                <a:latin typeface="Roboto Condensed" panose="02000000000000000000" pitchFamily="2" charset="0"/>
              </a:rPr>
            </a:br>
            <a:r>
              <a:rPr lang="ru-RU" sz="800" dirty="0">
                <a:solidFill>
                  <a:srgbClr val="57565A">
                    <a:lumMod val="50000"/>
                  </a:srgbClr>
                </a:solidFill>
                <a:latin typeface="Roboto Condensed" panose="02000000000000000000" pitchFamily="2" charset="0"/>
              </a:rPr>
              <a:t>И НАЛОГОВЫХ ПОКАЗАТЕЛЕЙ</a:t>
            </a:r>
          </a:p>
          <a:p>
            <a:pPr algn="l">
              <a:spcBef>
                <a:spcPts val="225"/>
              </a:spcBef>
              <a:buClr>
                <a:srgbClr val="CAD82A"/>
              </a:buClr>
              <a:tabLst>
                <a:tab pos="257144" algn="l"/>
              </a:tabLst>
            </a:pPr>
            <a:r>
              <a:rPr lang="ru-RU" sz="600" dirty="0">
                <a:solidFill>
                  <a:srgbClr val="57565A">
                    <a:lumMod val="50000"/>
                  </a:srgbClr>
                </a:solidFill>
                <a:latin typeface="Roboto Condensed" panose="02000000000000000000" pitchFamily="2" charset="0"/>
              </a:rPr>
              <a:t>ПО СОСТОЯНИЮ НА </a:t>
            </a:r>
            <a:r>
              <a:rPr lang="ru-RU" sz="600" dirty="0" smtClean="0">
                <a:solidFill>
                  <a:srgbClr val="57565A">
                    <a:lumMod val="50000"/>
                  </a:srgbClr>
                </a:solidFill>
                <a:latin typeface="Roboto Condensed" panose="02000000000000000000" pitchFamily="2" charset="0"/>
              </a:rPr>
              <a:t> 19.08.2022</a:t>
            </a:r>
            <a:endParaRPr lang="ru-RU" sz="600" dirty="0">
              <a:solidFill>
                <a:srgbClr val="57565A">
                  <a:lumMod val="50000"/>
                </a:srgbClr>
              </a:solidFill>
              <a:latin typeface="Roboto Condensed" panose="02000000000000000000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7C05437C-BE4A-4ECD-BDF7-9877A0D31F15}"/>
              </a:ext>
            </a:extLst>
          </p:cNvPr>
          <p:cNvSpPr/>
          <p:nvPr userDrawn="1"/>
        </p:nvSpPr>
        <p:spPr>
          <a:xfrm>
            <a:off x="2" y="6"/>
            <a:ext cx="62499" cy="580907"/>
          </a:xfrm>
          <a:prstGeom prst="rect">
            <a:avLst/>
          </a:prstGeom>
          <a:gradFill>
            <a:gsLst>
              <a:gs pos="0">
                <a:srgbClr val="0070C0"/>
              </a:gs>
              <a:gs pos="100000">
                <a:srgbClr val="77E5FB"/>
              </a:gs>
            </a:gsLst>
            <a:lin ang="17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8573" tIns="34289" rIns="68573" bIns="34289" rtlCol="0" anchor="ctr">
            <a:noAutofit/>
          </a:bodyPr>
          <a:lstStyle/>
          <a:p>
            <a:pPr algn="ctr" defTabSz="914265"/>
            <a:endParaRPr lang="ru-RU">
              <a:solidFill>
                <a:prstClr val="white"/>
              </a:solidFill>
            </a:endParaRPr>
          </a:p>
        </p:txBody>
      </p:sp>
      <p:pic>
        <p:nvPicPr>
          <p:cNvPr id="9" name="Рисунок 1">
            <a:extLst>
              <a:ext uri="{FF2B5EF4-FFF2-40B4-BE49-F238E27FC236}">
                <a16:creationId xmlns:a16="http://schemas.microsoft.com/office/drawing/2014/main" xmlns="" id="{AAE43CD4-D70C-4E2C-85CF-56D49337F3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514" y="125777"/>
            <a:ext cx="284760" cy="329171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564561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46053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3673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03192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1400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881602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3178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490738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5109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73314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89316"/>
            <a:ext cx="7772400" cy="3470672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29769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498406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05735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42" indent="-171442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70" indent="-185729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325" indent="-171442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66" indent="-171442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85710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89316"/>
            <a:ext cx="7772400" cy="3470672"/>
          </a:xfrm>
        </p:spPr>
        <p:txBody>
          <a:bodyPr numCol="2" spcCol="205735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42" indent="-171442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84" indent="-171442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325" indent="-171442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66" indent="-171442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88094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5917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73971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914400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78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4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0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78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4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24560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096713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78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4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1352529"/>
            <a:ext cx="3811588" cy="3276623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3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78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4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9"/>
            <a:ext cx="3813174" cy="3276623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939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89598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83240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4691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2" y="0"/>
            <a:ext cx="2297430" cy="2578608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2" y="2564892"/>
            <a:ext cx="2297430" cy="2578608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707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8">
            <a:extLst>
              <a:ext uri="{FF2B5EF4-FFF2-40B4-BE49-F238E27FC236}">
                <a16:creationId xmlns:a16="http://schemas.microsoft.com/office/drawing/2014/main" xmlns="" id="{EC23726F-899C-4D2F-9B92-56857361E210}"/>
              </a:ext>
            </a:extLst>
          </p:cNvPr>
          <p:cNvSpPr/>
          <p:nvPr userDrawn="1"/>
        </p:nvSpPr>
        <p:spPr>
          <a:xfrm>
            <a:off x="0" y="9"/>
            <a:ext cx="9144000" cy="51434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977900" dist="698500" dir="13500000">
              <a:prstClr val="black">
                <a:alpha val="12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73" tIns="34289" rIns="68573" bIns="34289" rtlCol="0" anchor="ctr"/>
          <a:lstStyle/>
          <a:p>
            <a:pPr algn="ctr" defTabSz="914265"/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480D62E5-8451-4208-9507-3E7AD0EF9C38}"/>
              </a:ext>
            </a:extLst>
          </p:cNvPr>
          <p:cNvGrpSpPr/>
          <p:nvPr userDrawn="1"/>
        </p:nvGrpSpPr>
        <p:grpSpPr>
          <a:xfrm>
            <a:off x="1115618" y="-1820"/>
            <a:ext cx="1620753" cy="5145320"/>
            <a:chOff x="-820264" y="-532023"/>
            <a:chExt cx="5361218" cy="7922045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xmlns="" id="{6D21352B-D194-4167-AC43-55EDB61FB584}"/>
                </a:ext>
              </a:extLst>
            </p:cNvPr>
            <p:cNvSpPr/>
            <p:nvPr/>
          </p:nvSpPr>
          <p:spPr>
            <a:xfrm flipH="1">
              <a:off x="-807564" y="-532023"/>
              <a:ext cx="5348518" cy="7922045"/>
            </a:xfrm>
            <a:custGeom>
              <a:avLst/>
              <a:gdLst>
                <a:gd name="connsiteX0" fmla="*/ 0 w 2006600"/>
                <a:gd name="connsiteY0" fmla="*/ 1841500 h 3708400"/>
                <a:gd name="connsiteX1" fmla="*/ 2006600 w 2006600"/>
                <a:gd name="connsiteY1" fmla="*/ 0 h 3708400"/>
                <a:gd name="connsiteX2" fmla="*/ 2006600 w 2006600"/>
                <a:gd name="connsiteY2" fmla="*/ 3708400 h 3708400"/>
                <a:gd name="connsiteX3" fmla="*/ 0 w 2006600"/>
                <a:gd name="connsiteY3" fmla="*/ 1841500 h 370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6600" h="3708400">
                  <a:moveTo>
                    <a:pt x="0" y="1841500"/>
                  </a:moveTo>
                  <a:lnTo>
                    <a:pt x="2006600" y="0"/>
                  </a:lnTo>
                  <a:lnTo>
                    <a:pt x="2006600" y="3708400"/>
                  </a:lnTo>
                  <a:lnTo>
                    <a:pt x="0" y="1841500"/>
                  </a:lnTo>
                  <a:close/>
                </a:path>
              </a:pathLst>
            </a:custGeom>
            <a:solidFill>
              <a:srgbClr val="002060">
                <a:alpha val="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65"/>
              <a:endParaRPr lang="ru-RU" dirty="0">
                <a:solidFill>
                  <a:prstClr val="white"/>
                </a:solidFill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xmlns="" id="{09921CD0-BD92-4763-A017-8E467E29CA1C}"/>
                </a:ext>
              </a:extLst>
            </p:cNvPr>
            <p:cNvSpPr/>
            <p:nvPr/>
          </p:nvSpPr>
          <p:spPr>
            <a:xfrm flipH="1">
              <a:off x="-807564" y="0"/>
              <a:ext cx="4675418" cy="6925072"/>
            </a:xfrm>
            <a:custGeom>
              <a:avLst/>
              <a:gdLst>
                <a:gd name="connsiteX0" fmla="*/ 0 w 2006600"/>
                <a:gd name="connsiteY0" fmla="*/ 1841500 h 3708400"/>
                <a:gd name="connsiteX1" fmla="*/ 2006600 w 2006600"/>
                <a:gd name="connsiteY1" fmla="*/ 0 h 3708400"/>
                <a:gd name="connsiteX2" fmla="*/ 2006600 w 2006600"/>
                <a:gd name="connsiteY2" fmla="*/ 3708400 h 3708400"/>
                <a:gd name="connsiteX3" fmla="*/ 0 w 2006600"/>
                <a:gd name="connsiteY3" fmla="*/ 1841500 h 370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6600" h="3708400">
                  <a:moveTo>
                    <a:pt x="0" y="1841500"/>
                  </a:moveTo>
                  <a:lnTo>
                    <a:pt x="2006600" y="0"/>
                  </a:lnTo>
                  <a:lnTo>
                    <a:pt x="2006600" y="3708400"/>
                  </a:lnTo>
                  <a:lnTo>
                    <a:pt x="0" y="1841500"/>
                  </a:lnTo>
                  <a:close/>
                </a:path>
              </a:pathLst>
            </a:custGeom>
            <a:solidFill>
              <a:srgbClr val="002060">
                <a:alpha val="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65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xmlns="" id="{255EE215-328A-4B19-91D8-1102247A49B2}"/>
                </a:ext>
              </a:extLst>
            </p:cNvPr>
            <p:cNvSpPr/>
            <p:nvPr/>
          </p:nvSpPr>
          <p:spPr>
            <a:xfrm flipH="1">
              <a:off x="-807564" y="447480"/>
              <a:ext cx="4025909" cy="5963040"/>
            </a:xfrm>
            <a:custGeom>
              <a:avLst/>
              <a:gdLst>
                <a:gd name="connsiteX0" fmla="*/ 0 w 2006600"/>
                <a:gd name="connsiteY0" fmla="*/ 1841500 h 3708400"/>
                <a:gd name="connsiteX1" fmla="*/ 2006600 w 2006600"/>
                <a:gd name="connsiteY1" fmla="*/ 0 h 3708400"/>
                <a:gd name="connsiteX2" fmla="*/ 2006600 w 2006600"/>
                <a:gd name="connsiteY2" fmla="*/ 3708400 h 3708400"/>
                <a:gd name="connsiteX3" fmla="*/ 0 w 2006600"/>
                <a:gd name="connsiteY3" fmla="*/ 1841500 h 370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6600" h="3708400">
                  <a:moveTo>
                    <a:pt x="0" y="1841500"/>
                  </a:moveTo>
                  <a:lnTo>
                    <a:pt x="2006600" y="0"/>
                  </a:lnTo>
                  <a:lnTo>
                    <a:pt x="2006600" y="3708400"/>
                  </a:lnTo>
                  <a:lnTo>
                    <a:pt x="0" y="1841500"/>
                  </a:lnTo>
                  <a:close/>
                </a:path>
              </a:pathLst>
            </a:custGeom>
            <a:solidFill>
              <a:srgbClr val="002060">
                <a:alpha val="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65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xmlns="" id="{DB10562A-A89A-44D4-8730-BF90E4F5D9FA}"/>
                </a:ext>
              </a:extLst>
            </p:cNvPr>
            <p:cNvSpPr/>
            <p:nvPr/>
          </p:nvSpPr>
          <p:spPr>
            <a:xfrm flipH="1">
              <a:off x="-820263" y="959216"/>
              <a:ext cx="3334917" cy="4939568"/>
            </a:xfrm>
            <a:custGeom>
              <a:avLst/>
              <a:gdLst>
                <a:gd name="connsiteX0" fmla="*/ 0 w 2006600"/>
                <a:gd name="connsiteY0" fmla="*/ 1841500 h 3708400"/>
                <a:gd name="connsiteX1" fmla="*/ 2006600 w 2006600"/>
                <a:gd name="connsiteY1" fmla="*/ 0 h 3708400"/>
                <a:gd name="connsiteX2" fmla="*/ 2006600 w 2006600"/>
                <a:gd name="connsiteY2" fmla="*/ 3708400 h 3708400"/>
                <a:gd name="connsiteX3" fmla="*/ 0 w 2006600"/>
                <a:gd name="connsiteY3" fmla="*/ 1841500 h 370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6600" h="3708400">
                  <a:moveTo>
                    <a:pt x="0" y="1841500"/>
                  </a:moveTo>
                  <a:lnTo>
                    <a:pt x="2006600" y="0"/>
                  </a:lnTo>
                  <a:lnTo>
                    <a:pt x="2006600" y="3708400"/>
                  </a:lnTo>
                  <a:lnTo>
                    <a:pt x="0" y="1841500"/>
                  </a:lnTo>
                  <a:close/>
                </a:path>
              </a:pathLst>
            </a:custGeom>
            <a:solidFill>
              <a:srgbClr val="002060">
                <a:alpha val="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65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xmlns="" id="{E46C9DE9-F272-46F4-8FB3-9A1460DDCE56}"/>
                </a:ext>
              </a:extLst>
            </p:cNvPr>
            <p:cNvSpPr/>
            <p:nvPr/>
          </p:nvSpPr>
          <p:spPr>
            <a:xfrm flipH="1">
              <a:off x="-820264" y="1574800"/>
              <a:ext cx="2670759" cy="3708400"/>
            </a:xfrm>
            <a:custGeom>
              <a:avLst/>
              <a:gdLst>
                <a:gd name="connsiteX0" fmla="*/ 0 w 2006600"/>
                <a:gd name="connsiteY0" fmla="*/ 1841500 h 3708400"/>
                <a:gd name="connsiteX1" fmla="*/ 2006600 w 2006600"/>
                <a:gd name="connsiteY1" fmla="*/ 0 h 3708400"/>
                <a:gd name="connsiteX2" fmla="*/ 2006600 w 2006600"/>
                <a:gd name="connsiteY2" fmla="*/ 3708400 h 3708400"/>
                <a:gd name="connsiteX3" fmla="*/ 0 w 2006600"/>
                <a:gd name="connsiteY3" fmla="*/ 1841500 h 370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6600" h="3708400">
                  <a:moveTo>
                    <a:pt x="0" y="1841500"/>
                  </a:moveTo>
                  <a:lnTo>
                    <a:pt x="2006600" y="0"/>
                  </a:lnTo>
                  <a:lnTo>
                    <a:pt x="2006600" y="3708400"/>
                  </a:lnTo>
                  <a:lnTo>
                    <a:pt x="0" y="1841500"/>
                  </a:lnTo>
                  <a:close/>
                </a:path>
              </a:pathLst>
            </a:custGeom>
            <a:solidFill>
              <a:srgbClr val="002060">
                <a:alpha val="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65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831A4862-7841-444C-B8FE-12132533B7D3}"/>
                </a:ext>
              </a:extLst>
            </p:cNvPr>
            <p:cNvSpPr/>
            <p:nvPr/>
          </p:nvSpPr>
          <p:spPr>
            <a:xfrm flipH="1">
              <a:off x="-817340" y="2105856"/>
              <a:ext cx="1905835" cy="2646288"/>
            </a:xfrm>
            <a:custGeom>
              <a:avLst/>
              <a:gdLst>
                <a:gd name="connsiteX0" fmla="*/ 0 w 2006600"/>
                <a:gd name="connsiteY0" fmla="*/ 1841500 h 3708400"/>
                <a:gd name="connsiteX1" fmla="*/ 2006600 w 2006600"/>
                <a:gd name="connsiteY1" fmla="*/ 0 h 3708400"/>
                <a:gd name="connsiteX2" fmla="*/ 2006600 w 2006600"/>
                <a:gd name="connsiteY2" fmla="*/ 3708400 h 3708400"/>
                <a:gd name="connsiteX3" fmla="*/ 0 w 2006600"/>
                <a:gd name="connsiteY3" fmla="*/ 1841500 h 370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6600" h="3708400">
                  <a:moveTo>
                    <a:pt x="0" y="1841500"/>
                  </a:moveTo>
                  <a:lnTo>
                    <a:pt x="2006600" y="0"/>
                  </a:lnTo>
                  <a:lnTo>
                    <a:pt x="2006600" y="3708400"/>
                  </a:lnTo>
                  <a:lnTo>
                    <a:pt x="0" y="1841500"/>
                  </a:lnTo>
                  <a:close/>
                </a:path>
              </a:pathLst>
            </a:custGeom>
            <a:solidFill>
              <a:srgbClr val="002060">
                <a:alpha val="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65"/>
              <a:endParaRPr lang="ru-RU">
                <a:solidFill>
                  <a:prstClr val="white"/>
                </a:solidFill>
              </a:endParaRP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EB76714-25AE-4F90-82FE-C6D55649B6A7}"/>
              </a:ext>
            </a:extLst>
          </p:cNvPr>
          <p:cNvSpPr/>
          <p:nvPr userDrawn="1"/>
        </p:nvSpPr>
        <p:spPr>
          <a:xfrm>
            <a:off x="1465466" y="0"/>
            <a:ext cx="1919635" cy="51435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>
            <a:outerShdw blurRad="368300" sx="102000" sy="102000" algn="ctr" rotWithShape="0">
              <a:prstClr val="black">
                <a:alpha val="3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4985" tIns="134985" rIns="134985" bIns="134985" rtlCol="0" anchor="t">
            <a:noAutofit/>
          </a:bodyPr>
          <a:lstStyle/>
          <a:p>
            <a:pPr defTabSz="914265">
              <a:spcAft>
                <a:spcPts val="450"/>
              </a:spcAft>
            </a:pPr>
            <a:endParaRPr lang="ru-RU" sz="900" b="1" dirty="0">
              <a:solidFill>
                <a:srgbClr val="57565A">
                  <a:lumMod val="50000"/>
                </a:srgbClr>
              </a:solidFill>
              <a:latin typeface="Roboto Condensed" panose="020000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32614859-339D-4BB3-B9E4-6ED077413C82}"/>
              </a:ext>
            </a:extLst>
          </p:cNvPr>
          <p:cNvSpPr/>
          <p:nvPr userDrawn="1"/>
        </p:nvSpPr>
        <p:spPr>
          <a:xfrm>
            <a:off x="3385101" y="0"/>
            <a:ext cx="1919635" cy="51435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>
            <a:outerShdw blurRad="368300" sx="102000" sy="102000" algn="ctr" rotWithShape="0">
              <a:prstClr val="black">
                <a:alpha val="3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4985" tIns="134985" rIns="134985" bIns="134985" rtlCol="0" anchor="t">
            <a:noAutofit/>
          </a:bodyPr>
          <a:lstStyle/>
          <a:p>
            <a:pPr defTabSz="914265">
              <a:spcAft>
                <a:spcPts val="450"/>
              </a:spcAft>
            </a:pPr>
            <a:endParaRPr lang="ru-RU" sz="900" b="1" dirty="0">
              <a:solidFill>
                <a:srgbClr val="57565A">
                  <a:lumMod val="50000"/>
                </a:srgbClr>
              </a:solidFill>
              <a:latin typeface="Roboto Condensed" panose="02000000000000000000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4D01B58B-127A-4CDA-81CA-6317764101C0}"/>
              </a:ext>
            </a:extLst>
          </p:cNvPr>
          <p:cNvSpPr/>
          <p:nvPr userDrawn="1"/>
        </p:nvSpPr>
        <p:spPr>
          <a:xfrm>
            <a:off x="5304735" y="0"/>
            <a:ext cx="1919635" cy="51435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>
            <a:outerShdw blurRad="368300" sx="102000" sy="102000" algn="ctr" rotWithShape="0">
              <a:prstClr val="black">
                <a:alpha val="3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4985" tIns="134985" rIns="134985" bIns="134985" rtlCol="0" anchor="t">
            <a:noAutofit/>
          </a:bodyPr>
          <a:lstStyle/>
          <a:p>
            <a:pPr defTabSz="914265">
              <a:spcAft>
                <a:spcPts val="450"/>
              </a:spcAft>
            </a:pPr>
            <a:endParaRPr lang="ru-RU" sz="900" b="1" dirty="0">
              <a:solidFill>
                <a:srgbClr val="57565A">
                  <a:lumMod val="50000"/>
                </a:srgbClr>
              </a:solidFill>
              <a:latin typeface="Roboto Condensed" panose="02000000000000000000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757ABB3D-5F2D-4CF0-8252-5BCFC881B854}"/>
              </a:ext>
            </a:extLst>
          </p:cNvPr>
          <p:cNvSpPr/>
          <p:nvPr userDrawn="1"/>
        </p:nvSpPr>
        <p:spPr>
          <a:xfrm>
            <a:off x="7224370" y="0"/>
            <a:ext cx="1919635" cy="51435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>
            <a:outerShdw blurRad="368300" sx="102000" sy="102000" algn="ctr" rotWithShape="0">
              <a:prstClr val="black">
                <a:alpha val="3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4985" tIns="134985" rIns="134985" bIns="134985" rtlCol="0" anchor="t">
            <a:noAutofit/>
          </a:bodyPr>
          <a:lstStyle/>
          <a:p>
            <a:pPr defTabSz="914265">
              <a:spcAft>
                <a:spcPts val="450"/>
              </a:spcAft>
            </a:pPr>
            <a:endParaRPr lang="ru-RU" sz="900" b="1" dirty="0">
              <a:solidFill>
                <a:srgbClr val="57565A">
                  <a:lumMod val="50000"/>
                </a:srgbClr>
              </a:solidFill>
              <a:latin typeface="Roboto Condensed" panose="02000000000000000000" pitchFamily="2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E09BCE51-0B37-4543-B23A-1DF5A903BFBF}"/>
              </a:ext>
            </a:extLst>
          </p:cNvPr>
          <p:cNvSpPr/>
          <p:nvPr userDrawn="1"/>
        </p:nvSpPr>
        <p:spPr>
          <a:xfrm>
            <a:off x="1465466" y="2"/>
            <a:ext cx="1919635" cy="85815"/>
          </a:xfrm>
          <a:prstGeom prst="rect">
            <a:avLst/>
          </a:prstGeom>
          <a:solidFill>
            <a:srgbClr val="00B0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73" tIns="34289" rIns="68573" bIns="34289" rtlCol="0" anchor="ctr"/>
          <a:lstStyle/>
          <a:p>
            <a:pPr algn="ctr" defTabSz="914265"/>
            <a:endParaRPr lang="ru-RU">
              <a:solidFill>
                <a:prstClr val="white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AB5CA600-1400-4437-8008-DDB6600517A8}"/>
              </a:ext>
            </a:extLst>
          </p:cNvPr>
          <p:cNvSpPr/>
          <p:nvPr userDrawn="1"/>
        </p:nvSpPr>
        <p:spPr>
          <a:xfrm>
            <a:off x="3385100" y="2"/>
            <a:ext cx="1919635" cy="85815"/>
          </a:xfrm>
          <a:prstGeom prst="rect">
            <a:avLst/>
          </a:prstGeom>
          <a:solidFill>
            <a:srgbClr val="F1450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73" tIns="34289" rIns="68573" bIns="34289" rtlCol="0" anchor="ctr"/>
          <a:lstStyle/>
          <a:p>
            <a:pPr algn="ctr" defTabSz="914265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A130F2A8-B2E2-461A-A7FE-66AC6B2C7DFA}"/>
              </a:ext>
            </a:extLst>
          </p:cNvPr>
          <p:cNvSpPr/>
          <p:nvPr userDrawn="1"/>
        </p:nvSpPr>
        <p:spPr>
          <a:xfrm>
            <a:off x="5304736" y="2"/>
            <a:ext cx="1919635" cy="85815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73" tIns="34289" rIns="68573" bIns="34289" rtlCol="0" anchor="ctr"/>
          <a:lstStyle/>
          <a:p>
            <a:pPr algn="ctr" defTabSz="914265"/>
            <a:endParaRPr lang="ru-RU">
              <a:solidFill>
                <a:prstClr val="white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20136780-EA76-48E7-B2A0-5A002C02DF72}"/>
              </a:ext>
            </a:extLst>
          </p:cNvPr>
          <p:cNvSpPr/>
          <p:nvPr userDrawn="1"/>
        </p:nvSpPr>
        <p:spPr>
          <a:xfrm>
            <a:off x="7224371" y="2"/>
            <a:ext cx="1919635" cy="85815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73" tIns="34289" rIns="68573" bIns="34289" rtlCol="0" anchor="ctr"/>
          <a:lstStyle/>
          <a:p>
            <a:pPr algn="ctr" defTabSz="914265"/>
            <a:endParaRPr lang="ru-RU">
              <a:solidFill>
                <a:prstClr val="white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94AC76C0-73B8-4046-8402-D29569F8535A}"/>
              </a:ext>
            </a:extLst>
          </p:cNvPr>
          <p:cNvSpPr txBox="1"/>
          <p:nvPr userDrawn="1"/>
        </p:nvSpPr>
        <p:spPr>
          <a:xfrm>
            <a:off x="1817695" y="311304"/>
            <a:ext cx="1413428" cy="12695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 defTabSz="914265"/>
            <a:r>
              <a:rPr lang="ru-RU" sz="800" b="1" dirty="0">
                <a:solidFill>
                  <a:srgbClr val="57565A">
                    <a:lumMod val="50000"/>
                  </a:srgbClr>
                </a:solidFill>
                <a:latin typeface="Roboto Condensed" panose="02000000000000000000" pitchFamily="2" charset="0"/>
              </a:rPr>
              <a:t>ЦЕЛЬ ПРОЕКТА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07791FAE-D2BE-49B1-9590-6ADA1931869D}"/>
              </a:ext>
            </a:extLst>
          </p:cNvPr>
          <p:cNvSpPr txBox="1"/>
          <p:nvPr userDrawn="1"/>
        </p:nvSpPr>
        <p:spPr>
          <a:xfrm>
            <a:off x="3526928" y="311304"/>
            <a:ext cx="1616913" cy="12695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 defTabSz="914265"/>
            <a:r>
              <a:rPr lang="ru-RU" sz="800" b="1" dirty="0">
                <a:solidFill>
                  <a:srgbClr val="57565A">
                    <a:lumMod val="50000"/>
                  </a:srgbClr>
                </a:solidFill>
                <a:latin typeface="Roboto Condensed" panose="02000000000000000000" pitchFamily="2" charset="0"/>
              </a:rPr>
              <a:t>СУЩЕСТВУЮЩАЯ СИТУАЦИЯ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9E2D0D05-F5EC-4D99-917E-208301583958}"/>
              </a:ext>
            </a:extLst>
          </p:cNvPr>
          <p:cNvSpPr txBox="1"/>
          <p:nvPr userDrawn="1"/>
        </p:nvSpPr>
        <p:spPr>
          <a:xfrm>
            <a:off x="5446562" y="311304"/>
            <a:ext cx="1616913" cy="12695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 defTabSz="914265"/>
            <a:r>
              <a:rPr lang="ru-RU" sz="800" b="1" dirty="0">
                <a:solidFill>
                  <a:srgbClr val="57565A">
                    <a:lumMod val="50000"/>
                  </a:srgbClr>
                </a:solidFill>
                <a:latin typeface="Roboto Condensed" panose="02000000000000000000" pitchFamily="2" charset="0"/>
              </a:rPr>
              <a:t>ПЛАН РЕАЛИЗАЦИИ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11F445B3-4A8A-4F96-BB0E-A1541283F662}"/>
              </a:ext>
            </a:extLst>
          </p:cNvPr>
          <p:cNvSpPr txBox="1"/>
          <p:nvPr userDrawn="1"/>
        </p:nvSpPr>
        <p:spPr>
          <a:xfrm>
            <a:off x="7366196" y="311304"/>
            <a:ext cx="1616913" cy="12695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 defTabSz="914265"/>
            <a:r>
              <a:rPr lang="en-US" sz="800" b="1" dirty="0">
                <a:solidFill>
                  <a:srgbClr val="57565A">
                    <a:lumMod val="50000"/>
                  </a:srgbClr>
                </a:solidFill>
                <a:latin typeface="Roboto Condensed" panose="02000000000000000000" pitchFamily="2" charset="0"/>
              </a:rPr>
              <a:t>KPI </a:t>
            </a:r>
            <a:r>
              <a:rPr lang="ru-RU" sz="800" b="1" dirty="0">
                <a:solidFill>
                  <a:srgbClr val="57565A">
                    <a:lumMod val="50000"/>
                  </a:srgbClr>
                </a:solidFill>
                <a:latin typeface="Roboto Condensed" panose="02000000000000000000" pitchFamily="2" charset="0"/>
              </a:rPr>
              <a:t>ПРОЕКТА</a:t>
            </a:r>
          </a:p>
        </p:txBody>
      </p:sp>
      <p:pic>
        <p:nvPicPr>
          <p:cNvPr id="16" name="Graphic 15" descr="Bullseye with solid fill">
            <a:extLst>
              <a:ext uri="{FF2B5EF4-FFF2-40B4-BE49-F238E27FC236}">
                <a16:creationId xmlns:a16="http://schemas.microsoft.com/office/drawing/2014/main" xmlns="" id="{77A8745F-41B0-46BB-BE44-D48E6AB61B1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3082377" y="120192"/>
            <a:ext cx="161248" cy="161248"/>
          </a:xfrm>
          <a:prstGeom prst="rect">
            <a:avLst/>
          </a:prstGeom>
        </p:spPr>
      </p:pic>
      <p:pic>
        <p:nvPicPr>
          <p:cNvPr id="17" name="Graphic 16" descr="Gantt Chart with solid fill">
            <a:extLst>
              <a:ext uri="{FF2B5EF4-FFF2-40B4-BE49-F238E27FC236}">
                <a16:creationId xmlns:a16="http://schemas.microsoft.com/office/drawing/2014/main" xmlns="" id="{D976933B-82FB-4213-9484-2BADEA63959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>
          <a:xfrm>
            <a:off x="5001651" y="120192"/>
            <a:ext cx="161248" cy="161248"/>
          </a:xfrm>
          <a:prstGeom prst="rect">
            <a:avLst/>
          </a:prstGeom>
        </p:spPr>
      </p:pic>
      <p:pic>
        <p:nvPicPr>
          <p:cNvPr id="18" name="Graphic 17" descr="Badge Tick1 with solid fill">
            <a:extLst>
              <a:ext uri="{FF2B5EF4-FFF2-40B4-BE49-F238E27FC236}">
                <a16:creationId xmlns:a16="http://schemas.microsoft.com/office/drawing/2014/main" xmlns="" id="{3702024C-D654-4B27-BF8B-CD497DF4DCAE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>
          <a:xfrm>
            <a:off x="6902226" y="120192"/>
            <a:ext cx="161248" cy="161248"/>
          </a:xfrm>
          <a:prstGeom prst="rect">
            <a:avLst/>
          </a:prstGeom>
        </p:spPr>
      </p:pic>
      <p:pic>
        <p:nvPicPr>
          <p:cNvPr id="19" name="Graphic 18" descr="Bullseye with solid fill">
            <a:extLst>
              <a:ext uri="{FF2B5EF4-FFF2-40B4-BE49-F238E27FC236}">
                <a16:creationId xmlns:a16="http://schemas.microsoft.com/office/drawing/2014/main" xmlns="" id="{667A728E-50B8-4EC6-9F11-9F87342B8E54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/>
        </p:blipFill>
        <p:spPr>
          <a:xfrm>
            <a:off x="8821860" y="120192"/>
            <a:ext cx="161248" cy="161248"/>
          </a:xfrm>
          <a:prstGeom prst="rect">
            <a:avLst/>
          </a:prstGeom>
        </p:spPr>
      </p:pic>
      <p:sp>
        <p:nvSpPr>
          <p:cNvPr id="20" name="Freeform: Shape 19">
            <a:extLst>
              <a:ext uri="{FF2B5EF4-FFF2-40B4-BE49-F238E27FC236}">
                <a16:creationId xmlns:a16="http://schemas.microsoft.com/office/drawing/2014/main" xmlns="" id="{278BA5FC-5599-4AF9-83ED-20988D677D5E}"/>
              </a:ext>
            </a:extLst>
          </p:cNvPr>
          <p:cNvSpPr/>
          <p:nvPr userDrawn="1"/>
        </p:nvSpPr>
        <p:spPr>
          <a:xfrm>
            <a:off x="3235079" y="200027"/>
            <a:ext cx="142875" cy="4943475"/>
          </a:xfrm>
          <a:custGeom>
            <a:avLst/>
            <a:gdLst>
              <a:gd name="connsiteX0" fmla="*/ 0 w 190500"/>
              <a:gd name="connsiteY0" fmla="*/ 0 h 6591300"/>
              <a:gd name="connsiteX1" fmla="*/ 190500 w 190500"/>
              <a:gd name="connsiteY1" fmla="*/ 0 h 6591300"/>
              <a:gd name="connsiteX2" fmla="*/ 190500 w 190500"/>
              <a:gd name="connsiteY2" fmla="*/ 6591300 h 659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0500" h="6591300">
                <a:moveTo>
                  <a:pt x="0" y="0"/>
                </a:moveTo>
                <a:lnTo>
                  <a:pt x="190500" y="0"/>
                </a:lnTo>
                <a:lnTo>
                  <a:pt x="190500" y="6591300"/>
                </a:lnTo>
              </a:path>
            </a:pathLst>
          </a:custGeom>
          <a:noFill/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73" tIns="34289" rIns="68573" bIns="34289" rtlCol="0" anchor="ctr"/>
          <a:lstStyle/>
          <a:p>
            <a:pPr algn="ctr" defTabSz="914265"/>
            <a:endParaRPr lang="ru-RU">
              <a:solidFill>
                <a:prstClr val="white"/>
              </a:solidFill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xmlns="" id="{4A39D9F2-5472-4BC8-B2AC-1577E24B842B}"/>
              </a:ext>
            </a:extLst>
          </p:cNvPr>
          <p:cNvSpPr/>
          <p:nvPr userDrawn="1"/>
        </p:nvSpPr>
        <p:spPr>
          <a:xfrm>
            <a:off x="5154713" y="200027"/>
            <a:ext cx="142875" cy="4943475"/>
          </a:xfrm>
          <a:custGeom>
            <a:avLst/>
            <a:gdLst>
              <a:gd name="connsiteX0" fmla="*/ 0 w 190500"/>
              <a:gd name="connsiteY0" fmla="*/ 0 h 6591300"/>
              <a:gd name="connsiteX1" fmla="*/ 190500 w 190500"/>
              <a:gd name="connsiteY1" fmla="*/ 0 h 6591300"/>
              <a:gd name="connsiteX2" fmla="*/ 190500 w 190500"/>
              <a:gd name="connsiteY2" fmla="*/ 6591300 h 659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0500" h="6591300">
                <a:moveTo>
                  <a:pt x="0" y="0"/>
                </a:moveTo>
                <a:lnTo>
                  <a:pt x="190500" y="0"/>
                </a:lnTo>
                <a:lnTo>
                  <a:pt x="190500" y="6591300"/>
                </a:lnTo>
              </a:path>
            </a:pathLst>
          </a:custGeom>
          <a:noFill/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73" tIns="34289" rIns="68573" bIns="34289" rtlCol="0" anchor="ctr"/>
          <a:lstStyle/>
          <a:p>
            <a:pPr algn="ctr" defTabSz="914265"/>
            <a:endParaRPr lang="ru-RU">
              <a:solidFill>
                <a:prstClr val="white"/>
              </a:solidFill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xmlns="" id="{04BC910D-8563-4DC0-AA04-19234E296678}"/>
              </a:ext>
            </a:extLst>
          </p:cNvPr>
          <p:cNvSpPr/>
          <p:nvPr userDrawn="1"/>
        </p:nvSpPr>
        <p:spPr>
          <a:xfrm>
            <a:off x="7074347" y="200027"/>
            <a:ext cx="142875" cy="4943475"/>
          </a:xfrm>
          <a:custGeom>
            <a:avLst/>
            <a:gdLst>
              <a:gd name="connsiteX0" fmla="*/ 0 w 190500"/>
              <a:gd name="connsiteY0" fmla="*/ 0 h 6591300"/>
              <a:gd name="connsiteX1" fmla="*/ 190500 w 190500"/>
              <a:gd name="connsiteY1" fmla="*/ 0 h 6591300"/>
              <a:gd name="connsiteX2" fmla="*/ 190500 w 190500"/>
              <a:gd name="connsiteY2" fmla="*/ 6591300 h 659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0500" h="6591300">
                <a:moveTo>
                  <a:pt x="0" y="0"/>
                </a:moveTo>
                <a:lnTo>
                  <a:pt x="190500" y="0"/>
                </a:lnTo>
                <a:lnTo>
                  <a:pt x="190500" y="6591300"/>
                </a:lnTo>
              </a:path>
            </a:pathLst>
          </a:custGeom>
          <a:noFill/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73" tIns="34289" rIns="68573" bIns="34289" rtlCol="0" anchor="ctr"/>
          <a:lstStyle/>
          <a:p>
            <a:pPr algn="ctr" defTabSz="914265"/>
            <a:endParaRPr lang="ru-RU">
              <a:solidFill>
                <a:prstClr val="white"/>
              </a:solidFill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xmlns="" id="{9931CA9F-AF69-4773-AE48-483E901E0F31}"/>
              </a:ext>
            </a:extLst>
          </p:cNvPr>
          <p:cNvSpPr/>
          <p:nvPr userDrawn="1"/>
        </p:nvSpPr>
        <p:spPr>
          <a:xfrm>
            <a:off x="8993981" y="200027"/>
            <a:ext cx="142875" cy="4943475"/>
          </a:xfrm>
          <a:custGeom>
            <a:avLst/>
            <a:gdLst>
              <a:gd name="connsiteX0" fmla="*/ 0 w 190500"/>
              <a:gd name="connsiteY0" fmla="*/ 0 h 6591300"/>
              <a:gd name="connsiteX1" fmla="*/ 190500 w 190500"/>
              <a:gd name="connsiteY1" fmla="*/ 0 h 6591300"/>
              <a:gd name="connsiteX2" fmla="*/ 190500 w 190500"/>
              <a:gd name="connsiteY2" fmla="*/ 6591300 h 659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0500" h="6591300">
                <a:moveTo>
                  <a:pt x="0" y="0"/>
                </a:moveTo>
                <a:lnTo>
                  <a:pt x="190500" y="0"/>
                </a:lnTo>
                <a:lnTo>
                  <a:pt x="190500" y="6591300"/>
                </a:lnTo>
              </a:path>
            </a:pathLst>
          </a:custGeom>
          <a:noFill/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73" tIns="34289" rIns="68573" bIns="34289" rtlCol="0" anchor="ctr"/>
          <a:lstStyle/>
          <a:p>
            <a:pPr algn="ctr" defTabSz="914265"/>
            <a:endParaRPr lang="ru-RU">
              <a:solidFill>
                <a:prstClr val="white"/>
              </a:solidFill>
            </a:endParaRPr>
          </a:p>
        </p:txBody>
      </p:sp>
      <p:sp>
        <p:nvSpPr>
          <p:cNvPr id="3" name="Номер слайда 5">
            <a:extLst>
              <a:ext uri="{FF2B5EF4-FFF2-40B4-BE49-F238E27FC236}">
                <a16:creationId xmlns:a16="http://schemas.microsoft.com/office/drawing/2014/main" xmlns="" id="{BE0951C9-484F-4E9A-8471-00D15E074EEA}"/>
              </a:ext>
            </a:extLst>
          </p:cNvPr>
          <p:cNvSpPr txBox="1">
            <a:spLocks/>
          </p:cNvSpPr>
          <p:nvPr userDrawn="1"/>
        </p:nvSpPr>
        <p:spPr>
          <a:xfrm>
            <a:off x="8946859" y="4948014"/>
            <a:ext cx="197147" cy="195486"/>
          </a:xfrm>
          <a:prstGeom prst="rect">
            <a:avLst/>
          </a:prstGeom>
          <a:solidFill>
            <a:schemeClr val="bg1"/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245CF44-F5A7-4881-A3C6-C17067F190D2}" type="slidenum">
              <a:rPr lang="en-US" sz="700" b="1" smtClean="0">
                <a:solidFill>
                  <a:srgbClr val="57565A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pPr algn="ctr"/>
              <a:t>‹#›</a:t>
            </a:fld>
            <a:endParaRPr lang="en-US" sz="700" b="1" dirty="0">
              <a:solidFill>
                <a:srgbClr val="57565A"/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pic>
        <p:nvPicPr>
          <p:cNvPr id="31" name="Graphic 30" descr="Badge Tick1 with solid fill">
            <a:extLst>
              <a:ext uri="{FF2B5EF4-FFF2-40B4-BE49-F238E27FC236}">
                <a16:creationId xmlns:a16="http://schemas.microsoft.com/office/drawing/2014/main" xmlns="" id="{DC6B931E-A0C8-41C2-A8C9-64A1B058982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>
          <a:xfrm>
            <a:off x="6741491" y="120192"/>
            <a:ext cx="161248" cy="161248"/>
          </a:xfrm>
          <a:prstGeom prst="rect">
            <a:avLst/>
          </a:prstGeom>
        </p:spPr>
      </p:pic>
      <p:pic>
        <p:nvPicPr>
          <p:cNvPr id="32" name="Graphic 31" descr="Badge Tick1 with solid fill">
            <a:extLst>
              <a:ext uri="{FF2B5EF4-FFF2-40B4-BE49-F238E27FC236}">
                <a16:creationId xmlns:a16="http://schemas.microsoft.com/office/drawing/2014/main" xmlns="" id="{2D01B2CF-9438-41A8-A159-8FC50DAA2ED7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/>
        </p:blipFill>
        <p:spPr>
          <a:xfrm>
            <a:off x="6580758" y="120192"/>
            <a:ext cx="161248" cy="161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280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831086" cy="1721358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0"/>
            <a:ext cx="1831086" cy="1721358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0"/>
            <a:ext cx="1831086" cy="1721358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0"/>
            <a:ext cx="1831086" cy="1721358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0"/>
            <a:ext cx="1831086" cy="1721358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1"/>
            <a:ext cx="1831086" cy="1721358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1"/>
            <a:ext cx="1831086" cy="1721358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1"/>
            <a:ext cx="1831086" cy="1721358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1"/>
            <a:ext cx="1831086" cy="1721358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1"/>
            <a:ext cx="1831086" cy="1721358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2"/>
            <a:ext cx="1831086" cy="1721358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35087" y="3422142"/>
            <a:ext cx="1831086" cy="1721358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63315" y="3422142"/>
            <a:ext cx="1831086" cy="1721358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91544" y="3422142"/>
            <a:ext cx="1831086" cy="1721358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2"/>
            <a:ext cx="1831086" cy="1721358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713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2" cy="1296162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2" cy="1296162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2" cy="1296162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5" y="0"/>
            <a:ext cx="1536192" cy="1296162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8" y="0"/>
            <a:ext cx="1536192" cy="1296162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7" y="0"/>
            <a:ext cx="1536192" cy="1296162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2" cy="1296162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2" cy="1296162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2" cy="1296162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5" y="1282446"/>
            <a:ext cx="1536192" cy="1296162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8" y="1282446"/>
            <a:ext cx="1536192" cy="1296162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7" y="1282446"/>
            <a:ext cx="1536192" cy="1296162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2" cy="1296162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2" cy="1296162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2" cy="1296162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5" y="2564892"/>
            <a:ext cx="1536192" cy="1296162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8" y="2564892"/>
            <a:ext cx="1536192" cy="1296162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7" y="2564892"/>
            <a:ext cx="1536192" cy="1296162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2" cy="1296162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2" cy="1296162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2" cy="1296162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5" y="3847338"/>
            <a:ext cx="1536192" cy="1296162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8" y="3847338"/>
            <a:ext cx="1536192" cy="1296162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7" y="3847338"/>
            <a:ext cx="1536192" cy="1296162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068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4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94" indent="-114294">
              <a:buFont typeface="Arial" panose="020B0604020202020204" pitchFamily="34" charset="0"/>
              <a:buChar char="•"/>
              <a:defRPr sz="1100"/>
            </a:lvl2pPr>
            <a:lvl3pPr marL="228588" indent="-114294">
              <a:defRPr sz="1100"/>
            </a:lvl3pPr>
            <a:lvl4pPr marL="400030" indent="-171442">
              <a:defRPr sz="1100"/>
            </a:lvl4pPr>
            <a:lvl5pPr marL="571472" indent="-17144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0" y="3735424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94" indent="-114294">
              <a:buFont typeface="Arial" panose="020B0604020202020204" pitchFamily="34" charset="0"/>
              <a:buChar char="•"/>
              <a:defRPr sz="1100"/>
            </a:lvl2pPr>
            <a:lvl3pPr marL="228588" indent="-114294">
              <a:defRPr sz="1100"/>
            </a:lvl3pPr>
            <a:lvl4pPr marL="400030" indent="-171442">
              <a:defRPr sz="1100"/>
            </a:lvl4pPr>
            <a:lvl5pPr marL="571472" indent="-17144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200" y="3735424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94" indent="-114294">
              <a:buFont typeface="Arial" panose="020B0604020202020204" pitchFamily="34" charset="0"/>
              <a:buChar char="•"/>
              <a:defRPr sz="1100"/>
            </a:lvl2pPr>
            <a:lvl3pPr marL="228588" indent="-114294">
              <a:defRPr sz="1100"/>
            </a:lvl3pPr>
            <a:lvl4pPr marL="400030" indent="-171442">
              <a:defRPr sz="1100"/>
            </a:lvl4pPr>
            <a:lvl5pPr marL="571472" indent="-17144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4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94" indent="-114294">
              <a:buFont typeface="Arial" panose="020B0604020202020204" pitchFamily="34" charset="0"/>
              <a:buChar char="•"/>
              <a:defRPr sz="1100"/>
            </a:lvl2pPr>
            <a:lvl3pPr marL="228588" indent="-114294">
              <a:defRPr sz="1100"/>
            </a:lvl3pPr>
            <a:lvl4pPr marL="400030" indent="-171442">
              <a:defRPr sz="1100"/>
            </a:lvl4pPr>
            <a:lvl5pPr marL="571472" indent="-17144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25559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4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94" indent="-114294">
              <a:buFont typeface="Arial" panose="020B0604020202020204" pitchFamily="34" charset="0"/>
              <a:buChar char="•"/>
              <a:defRPr sz="1100"/>
            </a:lvl2pPr>
            <a:lvl3pPr marL="228588" indent="-114294">
              <a:defRPr sz="1100"/>
            </a:lvl3pPr>
            <a:lvl4pPr marL="400030" indent="-171442">
              <a:defRPr sz="1100"/>
            </a:lvl4pPr>
            <a:lvl5pPr marL="571472" indent="-17144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0" y="3735424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94" indent="-114294">
              <a:buFont typeface="Arial" panose="020B0604020202020204" pitchFamily="34" charset="0"/>
              <a:buChar char="•"/>
              <a:defRPr sz="1100"/>
            </a:lvl2pPr>
            <a:lvl3pPr marL="228588" indent="-114294">
              <a:defRPr sz="1100"/>
            </a:lvl3pPr>
            <a:lvl4pPr marL="400030" indent="-171442">
              <a:defRPr sz="1100"/>
            </a:lvl4pPr>
            <a:lvl5pPr marL="571472" indent="-17144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200" y="3735424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94" indent="-114294">
              <a:buFont typeface="Arial" panose="020B0604020202020204" pitchFamily="34" charset="0"/>
              <a:buChar char="•"/>
              <a:defRPr sz="1100"/>
            </a:lvl2pPr>
            <a:lvl3pPr marL="228588" indent="-114294">
              <a:defRPr sz="1100"/>
            </a:lvl3pPr>
            <a:lvl4pPr marL="400030" indent="-171442">
              <a:defRPr sz="1100"/>
            </a:lvl4pPr>
            <a:lvl5pPr marL="571472" indent="-17144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4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94" indent="-114294">
              <a:buFont typeface="Arial" panose="020B0604020202020204" pitchFamily="34" charset="0"/>
              <a:buChar char="•"/>
              <a:defRPr sz="1100"/>
            </a:lvl2pPr>
            <a:lvl3pPr marL="228588" indent="-114294">
              <a:defRPr sz="1100"/>
            </a:lvl3pPr>
            <a:lvl4pPr marL="400030" indent="-171442">
              <a:defRPr sz="1100"/>
            </a:lvl4pPr>
            <a:lvl5pPr marL="571472" indent="-17144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49428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4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94" indent="-114294">
              <a:buFont typeface="Arial" panose="020B0604020202020204" pitchFamily="34" charset="0"/>
              <a:buChar char="•"/>
              <a:defRPr sz="1100"/>
            </a:lvl2pPr>
            <a:lvl3pPr marL="228588" indent="-114294">
              <a:defRPr sz="1100"/>
            </a:lvl3pPr>
            <a:lvl4pPr marL="400030" indent="-171442">
              <a:defRPr sz="1100"/>
            </a:lvl4pPr>
            <a:lvl5pPr marL="571472" indent="-17144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4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94" indent="-114294">
              <a:buFont typeface="Arial" panose="020B0604020202020204" pitchFamily="34" charset="0"/>
              <a:buChar char="•"/>
              <a:defRPr sz="1100"/>
            </a:lvl2pPr>
            <a:lvl3pPr marL="228588" indent="-114294">
              <a:defRPr sz="1100"/>
            </a:lvl3pPr>
            <a:lvl4pPr marL="400030" indent="-171442">
              <a:defRPr sz="1100"/>
            </a:lvl4pPr>
            <a:lvl5pPr marL="571472" indent="-17144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8" y="3735424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94" indent="-114294">
              <a:buFont typeface="Arial" panose="020B0604020202020204" pitchFamily="34" charset="0"/>
              <a:buChar char="•"/>
              <a:defRPr sz="1100"/>
            </a:lvl2pPr>
            <a:lvl3pPr marL="228588" indent="-114294">
              <a:defRPr sz="1100"/>
            </a:lvl3pPr>
            <a:lvl4pPr marL="400030" indent="-171442">
              <a:defRPr sz="1100"/>
            </a:lvl4pPr>
            <a:lvl5pPr marL="571472" indent="-17144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49448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4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94" indent="-114294">
              <a:buFont typeface="Arial" panose="020B0604020202020204" pitchFamily="34" charset="0"/>
              <a:buChar char="•"/>
              <a:defRPr sz="1100"/>
            </a:lvl2pPr>
            <a:lvl3pPr marL="228588" indent="-114294">
              <a:defRPr sz="1100"/>
            </a:lvl3pPr>
            <a:lvl4pPr marL="400030" indent="-171442">
              <a:defRPr sz="1100"/>
            </a:lvl4pPr>
            <a:lvl5pPr marL="571472" indent="-17144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4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94" indent="-114294">
              <a:buFont typeface="Arial" panose="020B0604020202020204" pitchFamily="34" charset="0"/>
              <a:buChar char="•"/>
              <a:defRPr sz="1100"/>
            </a:lvl2pPr>
            <a:lvl3pPr marL="228588" indent="-114294">
              <a:defRPr sz="1100"/>
            </a:lvl3pPr>
            <a:lvl4pPr marL="400030" indent="-171442">
              <a:defRPr sz="1100"/>
            </a:lvl4pPr>
            <a:lvl5pPr marL="571472" indent="-17144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8" y="3735424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94" indent="-114294">
              <a:buFont typeface="Arial" panose="020B0604020202020204" pitchFamily="34" charset="0"/>
              <a:buChar char="•"/>
              <a:defRPr sz="1100"/>
            </a:lvl2pPr>
            <a:lvl3pPr marL="228588" indent="-114294">
              <a:defRPr sz="1100"/>
            </a:lvl3pPr>
            <a:lvl4pPr marL="400030" indent="-171442">
              <a:defRPr sz="1100"/>
            </a:lvl4pPr>
            <a:lvl5pPr marL="571472" indent="-17144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28663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4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94" indent="-114294">
              <a:buFont typeface="Arial" panose="020B0604020202020204" pitchFamily="34" charset="0"/>
              <a:buChar char="•"/>
              <a:defRPr sz="1100"/>
            </a:lvl2pPr>
            <a:lvl3pPr marL="228588" indent="-114294">
              <a:defRPr sz="1100"/>
            </a:lvl3pPr>
            <a:lvl4pPr marL="400030" indent="-171442">
              <a:defRPr sz="1100"/>
            </a:lvl4pPr>
            <a:lvl5pPr marL="571472" indent="-17144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4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94" indent="-114294">
              <a:buFont typeface="Arial" panose="020B0604020202020204" pitchFamily="34" charset="0"/>
              <a:buChar char="•"/>
              <a:defRPr sz="1100"/>
            </a:lvl2pPr>
            <a:lvl3pPr marL="228588" indent="-114294">
              <a:defRPr sz="1100"/>
            </a:lvl3pPr>
            <a:lvl4pPr marL="400030" indent="-171442">
              <a:defRPr sz="1100"/>
            </a:lvl4pPr>
            <a:lvl5pPr marL="571472" indent="-17144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11756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4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94" indent="-114294">
              <a:buFont typeface="Arial" panose="020B0604020202020204" pitchFamily="34" charset="0"/>
              <a:buChar char="•"/>
              <a:defRPr sz="1100"/>
            </a:lvl2pPr>
            <a:lvl3pPr marL="228588" indent="-114294">
              <a:defRPr sz="1100"/>
            </a:lvl3pPr>
            <a:lvl4pPr marL="400030" indent="-171442">
              <a:defRPr sz="1100"/>
            </a:lvl4pPr>
            <a:lvl5pPr marL="571472" indent="-17144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4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94" indent="-114294">
              <a:buFont typeface="Arial" panose="020B0604020202020204" pitchFamily="34" charset="0"/>
              <a:buChar char="•"/>
              <a:defRPr sz="1100"/>
            </a:lvl2pPr>
            <a:lvl3pPr marL="228588" indent="-114294">
              <a:defRPr sz="1100"/>
            </a:lvl3pPr>
            <a:lvl4pPr marL="400030" indent="-171442">
              <a:defRPr sz="1100"/>
            </a:lvl4pPr>
            <a:lvl5pPr marL="571472" indent="-17144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7948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8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6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4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34919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8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6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4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98568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2297430" cy="2578608"/>
          </a:xfrm>
        </p:spPr>
        <p:txBody>
          <a:bodyPr lIns="137144" tIns="68573" rIns="137144" bIns="6857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2" y="0"/>
            <a:ext cx="2297430" cy="2578608"/>
          </a:xfrm>
        </p:spPr>
        <p:txBody>
          <a:bodyPr lIns="137144" tIns="68573" rIns="137144" bIns="6857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37144" tIns="68573" rIns="137144" bIns="6857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37144" tIns="68573" rIns="137144" bIns="6857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1" y="2564892"/>
            <a:ext cx="2297430" cy="2578608"/>
          </a:xfrm>
        </p:spPr>
        <p:txBody>
          <a:bodyPr lIns="137144" tIns="68573" rIns="137144" bIns="6857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2" y="2564892"/>
            <a:ext cx="2297430" cy="2578608"/>
          </a:xfrm>
        </p:spPr>
        <p:txBody>
          <a:bodyPr lIns="137144" tIns="68573" rIns="137144" bIns="6857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37144" tIns="68573" rIns="137144" bIns="6857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37144" tIns="68573" rIns="137144" bIns="6857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649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82308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12515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2"/>
            <a:ext cx="3813048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8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14770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2"/>
            <a:ext cx="3813048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8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87489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5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6" y="3537755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4" y="3537755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2" y="3537755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426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5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6" y="3537755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4" y="3537755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2" y="3537755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64844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0" y="2295739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8" y="2295739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1633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0" y="2295739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8" y="2295739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08392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5" y="104775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2" y="104775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528305"/>
            <a:ext cx="3813048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5"/>
            <a:ext cx="3813048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5" y="2295739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2" y="2295739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656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5" y="104775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2" y="104775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528305"/>
            <a:ext cx="3813048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5"/>
            <a:ext cx="3813048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5" y="2295739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2" y="2295739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239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831086" cy="1721358"/>
          </a:xfrm>
        </p:spPr>
        <p:txBody>
          <a:bodyPr lIns="137144" tIns="68573" rIns="137144" bIns="6857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0"/>
            <a:ext cx="1831086" cy="1721358"/>
          </a:xfrm>
        </p:spPr>
        <p:txBody>
          <a:bodyPr lIns="137144" tIns="68573" rIns="137144" bIns="6857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0"/>
            <a:ext cx="1831086" cy="1721358"/>
          </a:xfrm>
        </p:spPr>
        <p:txBody>
          <a:bodyPr lIns="137144" tIns="68573" rIns="137144" bIns="6857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0"/>
            <a:ext cx="1831086" cy="1721358"/>
          </a:xfrm>
        </p:spPr>
        <p:txBody>
          <a:bodyPr lIns="137144" tIns="68573" rIns="137144" bIns="6857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0"/>
            <a:ext cx="1831086" cy="1721358"/>
          </a:xfrm>
        </p:spPr>
        <p:txBody>
          <a:bodyPr lIns="137144" tIns="68573" rIns="137144" bIns="6857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1"/>
            <a:ext cx="1831086" cy="1721358"/>
          </a:xfrm>
        </p:spPr>
        <p:txBody>
          <a:bodyPr lIns="137144" tIns="68573" rIns="137144" bIns="6857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1"/>
            <a:ext cx="1831086" cy="1721358"/>
          </a:xfrm>
        </p:spPr>
        <p:txBody>
          <a:bodyPr lIns="137144" tIns="68573" rIns="137144" bIns="6857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1"/>
            <a:ext cx="1831086" cy="1721358"/>
          </a:xfrm>
        </p:spPr>
        <p:txBody>
          <a:bodyPr lIns="137144" tIns="68573" rIns="137144" bIns="6857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1"/>
            <a:ext cx="1831086" cy="1721358"/>
          </a:xfrm>
        </p:spPr>
        <p:txBody>
          <a:bodyPr lIns="137144" tIns="68573" rIns="137144" bIns="6857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1"/>
            <a:ext cx="1831086" cy="1721358"/>
          </a:xfrm>
        </p:spPr>
        <p:txBody>
          <a:bodyPr lIns="137144" tIns="68573" rIns="137144" bIns="6857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2"/>
            <a:ext cx="1831086" cy="1721358"/>
          </a:xfrm>
        </p:spPr>
        <p:txBody>
          <a:bodyPr lIns="137144" tIns="68573" rIns="137144" bIns="6857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2"/>
            <a:ext cx="1831086" cy="1721358"/>
          </a:xfrm>
        </p:spPr>
        <p:txBody>
          <a:bodyPr lIns="137144" tIns="68573" rIns="137144" bIns="6857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2"/>
            <a:ext cx="1831086" cy="1721358"/>
          </a:xfrm>
        </p:spPr>
        <p:txBody>
          <a:bodyPr lIns="137144" tIns="68573" rIns="137144" bIns="6857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2"/>
            <a:ext cx="1831086" cy="1721358"/>
          </a:xfrm>
        </p:spPr>
        <p:txBody>
          <a:bodyPr lIns="137144" tIns="68573" rIns="137144" bIns="6857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2"/>
            <a:ext cx="1831086" cy="1721358"/>
          </a:xfrm>
        </p:spPr>
        <p:txBody>
          <a:bodyPr lIns="137144" tIns="68573" rIns="137144" bIns="6857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319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0"/>
            <a:ext cx="1828800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0"/>
            <a:ext cx="1828800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0" y="3444036"/>
            <a:ext cx="1831086" cy="803297"/>
          </a:xfrm>
          <a:solidFill>
            <a:schemeClr val="accent1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3444036"/>
            <a:ext cx="1831086" cy="803297"/>
          </a:xfrm>
          <a:solidFill>
            <a:schemeClr val="accent3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3444036"/>
            <a:ext cx="1831086" cy="803297"/>
          </a:xfrm>
          <a:solidFill>
            <a:schemeClr val="accent5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4" y="3444036"/>
            <a:ext cx="1831086" cy="803297"/>
          </a:xfrm>
          <a:solidFill>
            <a:schemeClr val="bg2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756135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0"/>
            <a:ext cx="1828800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0"/>
            <a:ext cx="1828800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0" y="3444036"/>
            <a:ext cx="1831086" cy="803297"/>
          </a:xfrm>
          <a:solidFill>
            <a:schemeClr val="accent1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3444036"/>
            <a:ext cx="1831086" cy="803297"/>
          </a:xfrm>
          <a:solidFill>
            <a:schemeClr val="accent3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3444036"/>
            <a:ext cx="1831086" cy="803297"/>
          </a:xfrm>
          <a:solidFill>
            <a:schemeClr val="accent5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4" y="3444036"/>
            <a:ext cx="1831086" cy="803297"/>
          </a:xfrm>
          <a:solidFill>
            <a:schemeClr val="bg2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34411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3444036"/>
            <a:ext cx="2496312" cy="803297"/>
          </a:xfrm>
          <a:solidFill>
            <a:schemeClr val="accent1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44036"/>
            <a:ext cx="2496312" cy="803297"/>
          </a:xfrm>
          <a:solidFill>
            <a:schemeClr val="accent4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8" y="3444036"/>
            <a:ext cx="2496312" cy="803297"/>
          </a:xfrm>
          <a:solidFill>
            <a:schemeClr val="bg2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15444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3444036"/>
            <a:ext cx="2496312" cy="803297"/>
          </a:xfrm>
          <a:solidFill>
            <a:schemeClr val="accent1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44036"/>
            <a:ext cx="2496312" cy="803297"/>
          </a:xfrm>
          <a:solidFill>
            <a:schemeClr val="accent4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8" y="3444036"/>
            <a:ext cx="2496312" cy="803297"/>
          </a:xfrm>
          <a:solidFill>
            <a:schemeClr val="bg2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62147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3814192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3674868"/>
            <a:ext cx="3813048" cy="572464"/>
          </a:xfrm>
          <a:solidFill>
            <a:schemeClr val="accent1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674868"/>
            <a:ext cx="3813048" cy="572464"/>
          </a:xfrm>
          <a:solidFill>
            <a:schemeClr val="accent4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20748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3814192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3674868"/>
            <a:ext cx="3813048" cy="572464"/>
          </a:xfrm>
          <a:solidFill>
            <a:schemeClr val="accent1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674868"/>
            <a:ext cx="3813048" cy="572464"/>
          </a:xfrm>
          <a:solidFill>
            <a:schemeClr val="accent4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585866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1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1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0" y="2227505"/>
            <a:ext cx="1831086" cy="803297"/>
          </a:xfrm>
          <a:solidFill>
            <a:schemeClr val="accent1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2227505"/>
            <a:ext cx="1831086" cy="803297"/>
          </a:xfrm>
          <a:solidFill>
            <a:schemeClr val="accent3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2227505"/>
            <a:ext cx="1831086" cy="803297"/>
          </a:xfrm>
          <a:solidFill>
            <a:schemeClr val="accent5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4" y="2227505"/>
            <a:ext cx="1831086" cy="803297"/>
          </a:xfrm>
          <a:solidFill>
            <a:schemeClr val="bg2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3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8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6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4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51599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1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1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0" y="2227505"/>
            <a:ext cx="1831086" cy="803297"/>
          </a:xfrm>
          <a:solidFill>
            <a:schemeClr val="accent1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2227505"/>
            <a:ext cx="1831086" cy="803297"/>
          </a:xfrm>
          <a:solidFill>
            <a:schemeClr val="accent3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2227505"/>
            <a:ext cx="1831086" cy="803297"/>
          </a:xfrm>
          <a:solidFill>
            <a:schemeClr val="accent5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4" y="2227505"/>
            <a:ext cx="1831086" cy="803297"/>
          </a:xfrm>
          <a:solidFill>
            <a:schemeClr val="bg2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3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8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6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4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85926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1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2227505"/>
            <a:ext cx="2496312" cy="803297"/>
          </a:xfrm>
          <a:solidFill>
            <a:schemeClr val="accent1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227505"/>
            <a:ext cx="2496312" cy="803297"/>
          </a:xfrm>
          <a:solidFill>
            <a:schemeClr val="accent4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8" y="2227505"/>
            <a:ext cx="2496312" cy="803297"/>
          </a:xfrm>
          <a:solidFill>
            <a:schemeClr val="bg2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4078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1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2227505"/>
            <a:ext cx="2496312" cy="803297"/>
          </a:xfrm>
          <a:solidFill>
            <a:schemeClr val="accent1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227505"/>
            <a:ext cx="2496312" cy="803297"/>
          </a:xfrm>
          <a:solidFill>
            <a:schemeClr val="accent4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8" y="2227505"/>
            <a:ext cx="2496312" cy="803297"/>
          </a:xfrm>
          <a:solidFill>
            <a:schemeClr val="bg2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29793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2" cy="1296162"/>
          </a:xfrm>
        </p:spPr>
        <p:txBody>
          <a:bodyPr lIns="137144" tIns="68573" rIns="137144" bIns="6857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2" cy="1296162"/>
          </a:xfrm>
        </p:spPr>
        <p:txBody>
          <a:bodyPr lIns="137144" tIns="68573" rIns="137144" bIns="6857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2" cy="1296162"/>
          </a:xfrm>
        </p:spPr>
        <p:txBody>
          <a:bodyPr lIns="137144" tIns="68573" rIns="137144" bIns="6857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2" cy="1296162"/>
          </a:xfrm>
        </p:spPr>
        <p:txBody>
          <a:bodyPr lIns="137144" tIns="68573" rIns="137144" bIns="6857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8" y="0"/>
            <a:ext cx="1536192" cy="1296162"/>
          </a:xfrm>
        </p:spPr>
        <p:txBody>
          <a:bodyPr lIns="137144" tIns="68573" rIns="137144" bIns="6857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2" cy="1296162"/>
          </a:xfrm>
        </p:spPr>
        <p:txBody>
          <a:bodyPr lIns="137144" tIns="68573" rIns="137144" bIns="6857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6"/>
            <a:ext cx="1536192" cy="1296162"/>
          </a:xfrm>
        </p:spPr>
        <p:txBody>
          <a:bodyPr lIns="137144" tIns="68573" rIns="137144" bIns="6857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2" cy="1296162"/>
          </a:xfrm>
        </p:spPr>
        <p:txBody>
          <a:bodyPr lIns="137144" tIns="68573" rIns="137144" bIns="6857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2" cy="1296162"/>
          </a:xfrm>
        </p:spPr>
        <p:txBody>
          <a:bodyPr lIns="137144" tIns="68573" rIns="137144" bIns="6857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2" cy="1296162"/>
          </a:xfrm>
        </p:spPr>
        <p:txBody>
          <a:bodyPr lIns="137144" tIns="68573" rIns="137144" bIns="6857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8" y="1282446"/>
            <a:ext cx="1536192" cy="1296162"/>
          </a:xfrm>
        </p:spPr>
        <p:txBody>
          <a:bodyPr lIns="137144" tIns="68573" rIns="137144" bIns="6857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6"/>
            <a:ext cx="1536192" cy="1296162"/>
          </a:xfrm>
        </p:spPr>
        <p:txBody>
          <a:bodyPr lIns="137144" tIns="68573" rIns="137144" bIns="6857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2" cy="1296162"/>
          </a:xfrm>
        </p:spPr>
        <p:txBody>
          <a:bodyPr lIns="137144" tIns="68573" rIns="137144" bIns="6857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2" cy="1296162"/>
          </a:xfrm>
        </p:spPr>
        <p:txBody>
          <a:bodyPr lIns="137144" tIns="68573" rIns="137144" bIns="6857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2" cy="1296162"/>
          </a:xfrm>
        </p:spPr>
        <p:txBody>
          <a:bodyPr lIns="137144" tIns="68573" rIns="137144" bIns="6857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2" cy="1296162"/>
          </a:xfrm>
        </p:spPr>
        <p:txBody>
          <a:bodyPr lIns="137144" tIns="68573" rIns="137144" bIns="6857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8" y="2564892"/>
            <a:ext cx="1536192" cy="1296162"/>
          </a:xfrm>
        </p:spPr>
        <p:txBody>
          <a:bodyPr lIns="137144" tIns="68573" rIns="137144" bIns="6857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2" cy="1296162"/>
          </a:xfrm>
        </p:spPr>
        <p:txBody>
          <a:bodyPr lIns="137144" tIns="68573" rIns="137144" bIns="6857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2" cy="1296162"/>
          </a:xfrm>
        </p:spPr>
        <p:txBody>
          <a:bodyPr lIns="137144" tIns="68573" rIns="137144" bIns="6857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2" cy="1296162"/>
          </a:xfrm>
        </p:spPr>
        <p:txBody>
          <a:bodyPr lIns="137144" tIns="68573" rIns="137144" bIns="6857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2" cy="1296162"/>
          </a:xfrm>
        </p:spPr>
        <p:txBody>
          <a:bodyPr lIns="137144" tIns="68573" rIns="137144" bIns="6857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2" cy="1296162"/>
          </a:xfrm>
        </p:spPr>
        <p:txBody>
          <a:bodyPr lIns="137144" tIns="68573" rIns="137144" bIns="6857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8" y="3847338"/>
            <a:ext cx="1536192" cy="1296162"/>
          </a:xfrm>
        </p:spPr>
        <p:txBody>
          <a:bodyPr lIns="137144" tIns="68573" rIns="137144" bIns="6857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2" cy="1296162"/>
          </a:xfrm>
        </p:spPr>
        <p:txBody>
          <a:bodyPr lIns="137144" tIns="68573" rIns="137144" bIns="6857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789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2458338"/>
            <a:ext cx="3813048" cy="572464"/>
          </a:xfrm>
          <a:solidFill>
            <a:schemeClr val="accent1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458338"/>
            <a:ext cx="3813048" cy="572464"/>
          </a:xfrm>
          <a:solidFill>
            <a:schemeClr val="accent4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29"/>
            <a:ext cx="3813048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9"/>
            <a:ext cx="3813048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9947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2458338"/>
            <a:ext cx="3813048" cy="572464"/>
          </a:xfrm>
          <a:solidFill>
            <a:schemeClr val="accent1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458338"/>
            <a:ext cx="3813048" cy="572464"/>
          </a:xfrm>
          <a:solidFill>
            <a:schemeClr val="accent4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29"/>
            <a:ext cx="3813048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9"/>
            <a:ext cx="3813048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87235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0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8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5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5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0" y="236516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8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5" y="236516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5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0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8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5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5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5498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0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8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5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5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0" y="236516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8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5" y="236516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5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0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8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5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5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43937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0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5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7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0" y="236516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5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7" y="2365160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0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7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5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7" y="3500478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28945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0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5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7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0" y="236516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5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7" y="2365160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0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7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5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7" y="3500478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43964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0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5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7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0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5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7" y="291493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74631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0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5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7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0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5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7" y="291493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0302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2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2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86949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2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2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01455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82" indent="-114282">
              <a:buFont typeface="Arial" panose="020B0604020202020204" pitchFamily="34" charset="0"/>
              <a:buChar char="•"/>
              <a:defRPr sz="1100"/>
            </a:lvl2pPr>
            <a:lvl3pPr marL="228564" indent="-114282">
              <a:defRPr sz="1100"/>
            </a:lvl3pPr>
            <a:lvl4pPr marL="399990" indent="-171426">
              <a:defRPr sz="1100"/>
            </a:lvl4pPr>
            <a:lvl5pPr marL="571416" indent="-1714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0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82" indent="-114282">
              <a:buFont typeface="Arial" panose="020B0604020202020204" pitchFamily="34" charset="0"/>
              <a:buChar char="•"/>
              <a:defRPr sz="1100"/>
            </a:lvl2pPr>
            <a:lvl3pPr marL="228564" indent="-114282">
              <a:defRPr sz="1100"/>
            </a:lvl3pPr>
            <a:lvl4pPr marL="399990" indent="-171426">
              <a:defRPr sz="1100"/>
            </a:lvl4pPr>
            <a:lvl5pPr marL="571416" indent="-1714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200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82" indent="-114282">
              <a:buFont typeface="Arial" panose="020B0604020202020204" pitchFamily="34" charset="0"/>
              <a:buChar char="•"/>
              <a:defRPr sz="1100"/>
            </a:lvl2pPr>
            <a:lvl3pPr marL="228564" indent="-114282">
              <a:defRPr sz="1100"/>
            </a:lvl3pPr>
            <a:lvl4pPr marL="399990" indent="-171426">
              <a:defRPr sz="1100"/>
            </a:lvl4pPr>
            <a:lvl5pPr marL="571416" indent="-1714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82" indent="-114282">
              <a:buFont typeface="Arial" panose="020B0604020202020204" pitchFamily="34" charset="0"/>
              <a:buChar char="•"/>
              <a:defRPr sz="1100"/>
            </a:lvl2pPr>
            <a:lvl3pPr marL="228564" indent="-114282">
              <a:defRPr sz="1100"/>
            </a:lvl3pPr>
            <a:lvl4pPr marL="399990" indent="-171426">
              <a:defRPr sz="1100"/>
            </a:lvl4pPr>
            <a:lvl5pPr marL="571416" indent="-1714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86912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 xmlns="">
        <p15:guide id="4294967295" orient="horz" pos="2160">
          <p15:clr>
            <a:srgbClr val="FBAE40"/>
          </p15:clr>
        </p15:guide>
        <p15:guide id="4294967295" pos="3840">
          <p15:clr>
            <a:srgbClr val="FBAE40"/>
          </p15:clr>
        </p15:guide>
      </p15:sldGuideLst>
    </p:ext>
  </p:extLst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3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3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3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9964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3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3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3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16407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2" y="1229843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9" y="1229843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3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3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6309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2" y="1229843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9" y="1229843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3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3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50562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951569"/>
            <a:ext cx="1764195" cy="2651760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69"/>
            <a:ext cx="1764195" cy="2651760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2" y="951569"/>
            <a:ext cx="1859858" cy="2651760"/>
          </a:xfrm>
        </p:spPr>
        <p:txBody>
          <a:bodyPr>
            <a:noAutofit/>
          </a:bodyPr>
          <a:lstStyle>
            <a:lvl1pPr marL="0" indent="0">
              <a:buNone/>
              <a:defRPr sz="11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100"/>
            </a:lvl2pPr>
            <a:lvl3pPr marL="113108" indent="-113108">
              <a:defRPr sz="1100"/>
            </a:lvl3pPr>
            <a:lvl4pPr marL="301222" indent="-155968">
              <a:defRPr sz="1100"/>
            </a:lvl4pPr>
            <a:lvl5pPr marL="571472" indent="-17144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69"/>
            <a:ext cx="1859858" cy="2651760"/>
          </a:xfrm>
        </p:spPr>
        <p:txBody>
          <a:bodyPr>
            <a:noAutofit/>
          </a:bodyPr>
          <a:lstStyle>
            <a:lvl1pPr marL="0" indent="0">
              <a:buNone/>
              <a:defRPr sz="11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100"/>
            </a:lvl2pPr>
            <a:lvl3pPr marL="113108" indent="-113108">
              <a:defRPr sz="1100"/>
            </a:lvl3pPr>
            <a:lvl4pPr marL="301222" indent="-155968">
              <a:defRPr sz="1100"/>
            </a:lvl4pPr>
            <a:lvl5pPr marL="571472" indent="-17144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2" y="3735424"/>
            <a:ext cx="3774839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94" indent="-114294">
              <a:buFont typeface="Arial" panose="020B0604020202020204" pitchFamily="34" charset="0"/>
              <a:buChar char="•"/>
              <a:defRPr sz="1100"/>
            </a:lvl2pPr>
            <a:lvl3pPr marL="228588" indent="-114294">
              <a:defRPr sz="1100"/>
            </a:lvl3pPr>
            <a:lvl4pPr marL="400030" indent="-171442">
              <a:defRPr sz="1100"/>
            </a:lvl4pPr>
            <a:lvl5pPr marL="571472" indent="-17144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4"/>
            <a:ext cx="3764722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94" indent="-114294">
              <a:buFont typeface="Arial" panose="020B0604020202020204" pitchFamily="34" charset="0"/>
              <a:buChar char="•"/>
              <a:defRPr sz="1100"/>
            </a:lvl2pPr>
            <a:lvl3pPr marL="228588" indent="-114294">
              <a:defRPr sz="1100"/>
            </a:lvl3pPr>
            <a:lvl4pPr marL="400030" indent="-171442">
              <a:defRPr sz="1100"/>
            </a:lvl4pPr>
            <a:lvl5pPr marL="571472" indent="-17144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905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82" indent="-114282">
              <a:buFont typeface="Arial" panose="020B0604020202020204" pitchFamily="34" charset="0"/>
              <a:buChar char="•"/>
              <a:defRPr sz="1100"/>
            </a:lvl2pPr>
            <a:lvl3pPr marL="228564" indent="-114282">
              <a:defRPr sz="1100"/>
            </a:lvl3pPr>
            <a:lvl4pPr marL="399990" indent="-171426">
              <a:defRPr sz="1100"/>
            </a:lvl4pPr>
            <a:lvl5pPr marL="571416" indent="-1714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0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82" indent="-114282">
              <a:buFont typeface="Arial" panose="020B0604020202020204" pitchFamily="34" charset="0"/>
              <a:buChar char="•"/>
              <a:defRPr sz="1100"/>
            </a:lvl2pPr>
            <a:lvl3pPr marL="228564" indent="-114282">
              <a:defRPr sz="1100"/>
            </a:lvl3pPr>
            <a:lvl4pPr marL="399990" indent="-171426">
              <a:defRPr sz="1100"/>
            </a:lvl4pPr>
            <a:lvl5pPr marL="571416" indent="-1714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200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82" indent="-114282">
              <a:buFont typeface="Arial" panose="020B0604020202020204" pitchFamily="34" charset="0"/>
              <a:buChar char="•"/>
              <a:defRPr sz="1100"/>
            </a:lvl2pPr>
            <a:lvl3pPr marL="228564" indent="-114282">
              <a:defRPr sz="1100"/>
            </a:lvl3pPr>
            <a:lvl4pPr marL="399990" indent="-171426">
              <a:defRPr sz="1100"/>
            </a:lvl4pPr>
            <a:lvl5pPr marL="571416" indent="-1714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82" indent="-114282">
              <a:buFont typeface="Arial" panose="020B0604020202020204" pitchFamily="34" charset="0"/>
              <a:buChar char="•"/>
              <a:defRPr sz="1100"/>
            </a:lvl2pPr>
            <a:lvl3pPr marL="228564" indent="-114282">
              <a:defRPr sz="1100"/>
            </a:lvl3pPr>
            <a:lvl4pPr marL="399990" indent="-171426">
              <a:defRPr sz="1100"/>
            </a:lvl4pPr>
            <a:lvl5pPr marL="571416" indent="-1714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55231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 xmlns="">
        <p15:guide id="4294967295" orient="horz" pos="2160">
          <p15:clr>
            <a:srgbClr val="FBAE40"/>
          </p15:clr>
        </p15:guide>
        <p15:guide id="4294967295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99891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8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8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8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82" indent="-114282">
              <a:buFont typeface="Arial" panose="020B0604020202020204" pitchFamily="34" charset="0"/>
              <a:buChar char="•"/>
              <a:defRPr sz="1100"/>
            </a:lvl2pPr>
            <a:lvl3pPr marL="228564" indent="-114282">
              <a:defRPr sz="1100"/>
            </a:lvl3pPr>
            <a:lvl4pPr marL="399990" indent="-171426">
              <a:defRPr sz="1100"/>
            </a:lvl4pPr>
            <a:lvl5pPr marL="571416" indent="-1714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82" indent="-114282">
              <a:buFont typeface="Arial" panose="020B0604020202020204" pitchFamily="34" charset="0"/>
              <a:buChar char="•"/>
              <a:defRPr sz="1100"/>
            </a:lvl2pPr>
            <a:lvl3pPr marL="228564" indent="-114282">
              <a:defRPr sz="1100"/>
            </a:lvl3pPr>
            <a:lvl4pPr marL="399990" indent="-171426">
              <a:defRPr sz="1100"/>
            </a:lvl4pPr>
            <a:lvl5pPr marL="571416" indent="-1714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8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82" indent="-114282">
              <a:buFont typeface="Arial" panose="020B0604020202020204" pitchFamily="34" charset="0"/>
              <a:buChar char="•"/>
              <a:defRPr sz="1100"/>
            </a:lvl2pPr>
            <a:lvl3pPr marL="228564" indent="-114282">
              <a:defRPr sz="1100"/>
            </a:lvl3pPr>
            <a:lvl4pPr marL="399990" indent="-171426">
              <a:defRPr sz="1100"/>
            </a:lvl4pPr>
            <a:lvl5pPr marL="571416" indent="-1714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62728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8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8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8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82" indent="-114282">
              <a:buFont typeface="Arial" panose="020B0604020202020204" pitchFamily="34" charset="0"/>
              <a:buChar char="•"/>
              <a:defRPr sz="1100"/>
            </a:lvl2pPr>
            <a:lvl3pPr marL="228564" indent="-114282">
              <a:defRPr sz="1100"/>
            </a:lvl3pPr>
            <a:lvl4pPr marL="399990" indent="-171426">
              <a:defRPr sz="1100"/>
            </a:lvl4pPr>
            <a:lvl5pPr marL="571416" indent="-1714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82" indent="-114282">
              <a:buFont typeface="Arial" panose="020B0604020202020204" pitchFamily="34" charset="0"/>
              <a:buChar char="•"/>
              <a:defRPr sz="1100"/>
            </a:lvl2pPr>
            <a:lvl3pPr marL="228564" indent="-114282">
              <a:defRPr sz="1100"/>
            </a:lvl3pPr>
            <a:lvl4pPr marL="399990" indent="-171426">
              <a:defRPr sz="1100"/>
            </a:lvl4pPr>
            <a:lvl5pPr marL="571416" indent="-1714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8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82" indent="-114282">
              <a:buFont typeface="Arial" panose="020B0604020202020204" pitchFamily="34" charset="0"/>
              <a:buChar char="•"/>
              <a:defRPr sz="1100"/>
            </a:lvl2pPr>
            <a:lvl3pPr marL="228564" indent="-114282">
              <a:defRPr sz="1100"/>
            </a:lvl3pPr>
            <a:lvl4pPr marL="399990" indent="-171426">
              <a:defRPr sz="1100"/>
            </a:lvl4pPr>
            <a:lvl5pPr marL="571416" indent="-1714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12725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8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8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82" indent="-114282">
              <a:buFont typeface="Arial" panose="020B0604020202020204" pitchFamily="34" charset="0"/>
              <a:buChar char="•"/>
              <a:defRPr sz="1100"/>
            </a:lvl2pPr>
            <a:lvl3pPr marL="228564" indent="-114282">
              <a:defRPr sz="1100"/>
            </a:lvl3pPr>
            <a:lvl4pPr marL="399990" indent="-171426">
              <a:defRPr sz="1100"/>
            </a:lvl4pPr>
            <a:lvl5pPr marL="571416" indent="-1714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82" indent="-114282">
              <a:buFont typeface="Arial" panose="020B0604020202020204" pitchFamily="34" charset="0"/>
              <a:buChar char="•"/>
              <a:defRPr sz="1100"/>
            </a:lvl2pPr>
            <a:lvl3pPr marL="228564" indent="-114282">
              <a:defRPr sz="1100"/>
            </a:lvl3pPr>
            <a:lvl4pPr marL="399990" indent="-171426">
              <a:defRPr sz="1100"/>
            </a:lvl4pPr>
            <a:lvl5pPr marL="571416" indent="-1714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95141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8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8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82" indent="-114282">
              <a:buFont typeface="Arial" panose="020B0604020202020204" pitchFamily="34" charset="0"/>
              <a:buChar char="•"/>
              <a:defRPr sz="1100"/>
            </a:lvl2pPr>
            <a:lvl3pPr marL="228564" indent="-114282">
              <a:defRPr sz="1100"/>
            </a:lvl3pPr>
            <a:lvl4pPr marL="399990" indent="-171426">
              <a:defRPr sz="1100"/>
            </a:lvl4pPr>
            <a:lvl5pPr marL="571416" indent="-1714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82" indent="-114282">
              <a:buFont typeface="Arial" panose="020B0604020202020204" pitchFamily="34" charset="0"/>
              <a:buChar char="•"/>
              <a:defRPr sz="1100"/>
            </a:lvl2pPr>
            <a:lvl3pPr marL="228564" indent="-114282">
              <a:defRPr sz="1100"/>
            </a:lvl3pPr>
            <a:lvl4pPr marL="399990" indent="-171426">
              <a:defRPr sz="1100"/>
            </a:lvl4pPr>
            <a:lvl5pPr marL="571416" indent="-1714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28552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3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3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3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3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3" indent="-128573">
              <a:buFont typeface="Arial" panose="020B0604020202020204" pitchFamily="34" charset="0"/>
              <a:buChar char="•"/>
              <a:defRPr sz="1100"/>
            </a:lvl2pPr>
            <a:lvl3pPr marL="257144" indent="-128573">
              <a:defRPr sz="1100"/>
            </a:lvl3pPr>
            <a:lvl4pPr marL="385718" indent="-12857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8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3" indent="-128573">
              <a:buFont typeface="Arial" panose="020B0604020202020204" pitchFamily="34" charset="0"/>
              <a:buChar char="•"/>
              <a:defRPr sz="1100"/>
            </a:lvl2pPr>
            <a:lvl3pPr marL="257144" indent="-128573">
              <a:defRPr sz="1100"/>
            </a:lvl3pPr>
            <a:lvl4pPr marL="385718" indent="-12857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6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3" indent="-128573">
              <a:buFont typeface="Arial" panose="020B0604020202020204" pitchFamily="34" charset="0"/>
              <a:buChar char="•"/>
              <a:defRPr sz="1100"/>
            </a:lvl2pPr>
            <a:lvl3pPr marL="257144" indent="-128573">
              <a:defRPr sz="1100"/>
            </a:lvl3pPr>
            <a:lvl4pPr marL="385718" indent="-12857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4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3" indent="-128573">
              <a:buFont typeface="Arial" panose="020B0604020202020204" pitchFamily="34" charset="0"/>
              <a:buChar char="•"/>
              <a:defRPr sz="1100"/>
            </a:lvl2pPr>
            <a:lvl3pPr marL="257144" indent="-128573">
              <a:defRPr sz="1100"/>
            </a:lvl3pPr>
            <a:lvl4pPr marL="385718" indent="-12857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05189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3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3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3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3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3" indent="-128573">
              <a:buFont typeface="Arial" panose="020B0604020202020204" pitchFamily="34" charset="0"/>
              <a:buChar char="•"/>
              <a:defRPr sz="1100"/>
            </a:lvl2pPr>
            <a:lvl3pPr marL="257144" indent="-128573">
              <a:defRPr sz="1100"/>
            </a:lvl3pPr>
            <a:lvl4pPr marL="385718" indent="-12857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8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3" indent="-128573">
              <a:buFont typeface="Arial" panose="020B0604020202020204" pitchFamily="34" charset="0"/>
              <a:buChar char="•"/>
              <a:defRPr sz="1100"/>
            </a:lvl2pPr>
            <a:lvl3pPr marL="257144" indent="-128573">
              <a:defRPr sz="1100"/>
            </a:lvl3pPr>
            <a:lvl4pPr marL="385718" indent="-12857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6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3" indent="-128573">
              <a:buFont typeface="Arial" panose="020B0604020202020204" pitchFamily="34" charset="0"/>
              <a:buChar char="•"/>
              <a:defRPr sz="1100"/>
            </a:lvl2pPr>
            <a:lvl3pPr marL="257144" indent="-128573">
              <a:defRPr sz="1100"/>
            </a:lvl3pPr>
            <a:lvl4pPr marL="385718" indent="-12857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4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3" indent="-128573">
              <a:buFont typeface="Arial" panose="020B0604020202020204" pitchFamily="34" charset="0"/>
              <a:buChar char="•"/>
              <a:defRPr sz="1100"/>
            </a:lvl2pPr>
            <a:lvl3pPr marL="257144" indent="-128573">
              <a:defRPr sz="1100"/>
            </a:lvl3pPr>
            <a:lvl4pPr marL="385718" indent="-12857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66989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3" indent="-128573">
              <a:buFont typeface="Arial" panose="020B0604020202020204" pitchFamily="34" charset="0"/>
              <a:buChar char="•"/>
              <a:defRPr sz="1100"/>
            </a:lvl2pPr>
            <a:lvl3pPr marL="257144" indent="-128573">
              <a:defRPr sz="1100"/>
            </a:lvl3pPr>
            <a:lvl4pPr marL="385718" indent="-12857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3" indent="-128573">
              <a:buFont typeface="Arial" panose="020B0604020202020204" pitchFamily="34" charset="0"/>
              <a:buChar char="•"/>
              <a:defRPr sz="1100"/>
            </a:lvl2pPr>
            <a:lvl3pPr marL="257144" indent="-128573">
              <a:defRPr sz="1100"/>
            </a:lvl3pPr>
            <a:lvl4pPr marL="385718" indent="-12857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3" indent="-128573">
              <a:buFont typeface="Arial" panose="020B0604020202020204" pitchFamily="34" charset="0"/>
              <a:buChar char="•"/>
              <a:defRPr sz="1100"/>
            </a:lvl2pPr>
            <a:lvl3pPr marL="257144" indent="-128573">
              <a:defRPr sz="1100"/>
            </a:lvl3pPr>
            <a:lvl4pPr marL="385718" indent="-12857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9074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3" indent="-128573">
              <a:buFont typeface="Arial" panose="020B0604020202020204" pitchFamily="34" charset="0"/>
              <a:buChar char="•"/>
              <a:defRPr sz="1100"/>
            </a:lvl2pPr>
            <a:lvl3pPr marL="257144" indent="-128573">
              <a:defRPr sz="1100"/>
            </a:lvl3pPr>
            <a:lvl4pPr marL="385718" indent="-12857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3" indent="-128573">
              <a:buFont typeface="Arial" panose="020B0604020202020204" pitchFamily="34" charset="0"/>
              <a:buChar char="•"/>
              <a:defRPr sz="1100"/>
            </a:lvl2pPr>
            <a:lvl3pPr marL="257144" indent="-128573">
              <a:defRPr sz="1100"/>
            </a:lvl3pPr>
            <a:lvl4pPr marL="385718" indent="-12857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3" indent="-128573">
              <a:buFont typeface="Arial" panose="020B0604020202020204" pitchFamily="34" charset="0"/>
              <a:buChar char="•"/>
              <a:defRPr sz="1100"/>
            </a:lvl2pPr>
            <a:lvl3pPr marL="257144" indent="-128573">
              <a:defRPr sz="1100"/>
            </a:lvl3pPr>
            <a:lvl4pPr marL="385718" indent="-12857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66656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2"/>
            <a:ext cx="3813048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3" indent="-128573">
              <a:buFont typeface="Arial" panose="020B0604020202020204" pitchFamily="34" charset="0"/>
              <a:buChar char="•"/>
              <a:defRPr sz="1100"/>
            </a:lvl2pPr>
            <a:lvl3pPr marL="257144" indent="-128573">
              <a:defRPr sz="1100"/>
            </a:lvl3pPr>
            <a:lvl4pPr marL="385718" indent="-12857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8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3" indent="-128573">
              <a:buFont typeface="Arial" panose="020B0604020202020204" pitchFamily="34" charset="0"/>
              <a:buChar char="•"/>
              <a:defRPr sz="1100"/>
            </a:lvl2pPr>
            <a:lvl3pPr marL="257144" indent="-128573">
              <a:defRPr sz="1100"/>
            </a:lvl3pPr>
            <a:lvl4pPr marL="385718" indent="-12857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65566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2"/>
            <a:ext cx="3813048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3" indent="-128573">
              <a:buFont typeface="Arial" panose="020B0604020202020204" pitchFamily="34" charset="0"/>
              <a:buChar char="•"/>
              <a:defRPr sz="1100"/>
            </a:lvl2pPr>
            <a:lvl3pPr marL="257144" indent="-128573">
              <a:defRPr sz="1100"/>
            </a:lvl3pPr>
            <a:lvl4pPr marL="385718" indent="-12857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8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3" indent="-128573">
              <a:buFont typeface="Arial" panose="020B0604020202020204" pitchFamily="34" charset="0"/>
              <a:buChar char="•"/>
              <a:defRPr sz="1100"/>
            </a:lvl2pPr>
            <a:lvl3pPr marL="257144" indent="-128573">
              <a:defRPr sz="1100"/>
            </a:lvl3pPr>
            <a:lvl4pPr marL="385718" indent="-12857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2011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89319"/>
            <a:ext cx="7772400" cy="3470672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38498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8" y="1047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8" y="1047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9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73" indent="-128573">
              <a:buFont typeface="Arial" panose="020B0604020202020204" pitchFamily="34" charset="0"/>
              <a:buChar char="•"/>
              <a:defRPr sz="1100"/>
            </a:lvl2pPr>
            <a:lvl3pPr marL="257144" indent="-128573">
              <a:defRPr sz="1100"/>
            </a:lvl3pPr>
            <a:lvl4pPr marL="385718" indent="-12857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6" y="3537759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73" indent="-128573">
              <a:buFont typeface="Arial" panose="020B0604020202020204" pitchFamily="34" charset="0"/>
              <a:buChar char="•"/>
              <a:defRPr sz="1100"/>
            </a:lvl2pPr>
            <a:lvl3pPr marL="257144" indent="-128573">
              <a:defRPr sz="1100"/>
            </a:lvl3pPr>
            <a:lvl4pPr marL="385718" indent="-12857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4" y="3537759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73" indent="-128573">
              <a:buFont typeface="Arial" panose="020B0604020202020204" pitchFamily="34" charset="0"/>
              <a:buChar char="•"/>
              <a:defRPr sz="1100"/>
            </a:lvl2pPr>
            <a:lvl3pPr marL="257144" indent="-128573">
              <a:defRPr sz="1100"/>
            </a:lvl3pPr>
            <a:lvl4pPr marL="385718" indent="-12857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2" y="3537759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73" indent="-128573">
              <a:buFont typeface="Arial" panose="020B0604020202020204" pitchFamily="34" charset="0"/>
              <a:buChar char="•"/>
              <a:defRPr sz="1100"/>
            </a:lvl2pPr>
            <a:lvl3pPr marL="257144" indent="-128573">
              <a:defRPr sz="1100"/>
            </a:lvl3pPr>
            <a:lvl4pPr marL="385718" indent="-12857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8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8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1572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8" y="1047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8" y="1047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9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73" indent="-128573">
              <a:buFont typeface="Arial" panose="020B0604020202020204" pitchFamily="34" charset="0"/>
              <a:buChar char="•"/>
              <a:defRPr sz="1100"/>
            </a:lvl2pPr>
            <a:lvl3pPr marL="257144" indent="-128573">
              <a:defRPr sz="1100"/>
            </a:lvl3pPr>
            <a:lvl4pPr marL="385718" indent="-12857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6" y="3537759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73" indent="-128573">
              <a:buFont typeface="Arial" panose="020B0604020202020204" pitchFamily="34" charset="0"/>
              <a:buChar char="•"/>
              <a:defRPr sz="1100"/>
            </a:lvl2pPr>
            <a:lvl3pPr marL="257144" indent="-128573">
              <a:defRPr sz="1100"/>
            </a:lvl3pPr>
            <a:lvl4pPr marL="385718" indent="-12857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4" y="3537759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73" indent="-128573">
              <a:buFont typeface="Arial" panose="020B0604020202020204" pitchFamily="34" charset="0"/>
              <a:buChar char="•"/>
              <a:defRPr sz="1100"/>
            </a:lvl2pPr>
            <a:lvl3pPr marL="257144" indent="-128573">
              <a:defRPr sz="1100"/>
            </a:lvl3pPr>
            <a:lvl4pPr marL="385718" indent="-12857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2" y="3537759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73" indent="-128573">
              <a:buFont typeface="Arial" panose="020B0604020202020204" pitchFamily="34" charset="0"/>
              <a:buChar char="•"/>
              <a:defRPr sz="1100"/>
            </a:lvl2pPr>
            <a:lvl3pPr marL="257144" indent="-128573">
              <a:defRPr sz="1100"/>
            </a:lvl3pPr>
            <a:lvl4pPr marL="385718" indent="-12857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8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8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66130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3" indent="-128573">
              <a:buFont typeface="Arial" panose="020B0604020202020204" pitchFamily="34" charset="0"/>
              <a:buChar char="•"/>
              <a:defRPr sz="1100"/>
            </a:lvl2pPr>
            <a:lvl3pPr marL="257144" indent="-128573">
              <a:defRPr sz="1100"/>
            </a:lvl3pPr>
            <a:lvl4pPr marL="385718" indent="-12857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3" indent="-128573">
              <a:buFont typeface="Arial" panose="020B0604020202020204" pitchFamily="34" charset="0"/>
              <a:buChar char="•"/>
              <a:defRPr sz="1100"/>
            </a:lvl2pPr>
            <a:lvl3pPr marL="257144" indent="-128573">
              <a:defRPr sz="1100"/>
            </a:lvl3pPr>
            <a:lvl4pPr marL="385718" indent="-12857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3" indent="-128573">
              <a:buFont typeface="Arial" panose="020B0604020202020204" pitchFamily="34" charset="0"/>
              <a:buChar char="•"/>
              <a:defRPr sz="1100"/>
            </a:lvl2pPr>
            <a:lvl3pPr marL="257144" indent="-128573">
              <a:defRPr sz="1100"/>
            </a:lvl3pPr>
            <a:lvl4pPr marL="385718" indent="-12857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0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8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230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3" indent="-128573">
              <a:buFont typeface="Arial" panose="020B0604020202020204" pitchFamily="34" charset="0"/>
              <a:buChar char="•"/>
              <a:defRPr sz="1100"/>
            </a:lvl2pPr>
            <a:lvl3pPr marL="257144" indent="-128573">
              <a:defRPr sz="1100"/>
            </a:lvl3pPr>
            <a:lvl4pPr marL="385718" indent="-12857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3" indent="-128573">
              <a:buFont typeface="Arial" panose="020B0604020202020204" pitchFamily="34" charset="0"/>
              <a:buChar char="•"/>
              <a:defRPr sz="1100"/>
            </a:lvl2pPr>
            <a:lvl3pPr marL="257144" indent="-128573">
              <a:defRPr sz="1100"/>
            </a:lvl3pPr>
            <a:lvl4pPr marL="385718" indent="-12857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3" indent="-128573">
              <a:buFont typeface="Arial" panose="020B0604020202020204" pitchFamily="34" charset="0"/>
              <a:buChar char="•"/>
              <a:defRPr sz="1100"/>
            </a:lvl2pPr>
            <a:lvl3pPr marL="257144" indent="-128573">
              <a:defRPr sz="1100"/>
            </a:lvl3pPr>
            <a:lvl4pPr marL="385718" indent="-12857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0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8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0165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528312"/>
            <a:ext cx="3813048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3" indent="-128573">
              <a:buFont typeface="Arial" panose="020B0604020202020204" pitchFamily="34" charset="0"/>
              <a:buChar char="•"/>
              <a:defRPr sz="1100"/>
            </a:lvl2pPr>
            <a:lvl3pPr marL="257144" indent="-128573">
              <a:defRPr sz="1100"/>
            </a:lvl3pPr>
            <a:lvl4pPr marL="385718" indent="-12857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12"/>
            <a:ext cx="3813048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3" indent="-128573">
              <a:buFont typeface="Arial" panose="020B0604020202020204" pitchFamily="34" charset="0"/>
              <a:buChar char="•"/>
              <a:defRPr sz="1100"/>
            </a:lvl2pPr>
            <a:lvl3pPr marL="257144" indent="-128573">
              <a:defRPr sz="1100"/>
            </a:lvl3pPr>
            <a:lvl4pPr marL="385718" indent="-12857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008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528312"/>
            <a:ext cx="3813048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3" indent="-128573">
              <a:buFont typeface="Arial" panose="020B0604020202020204" pitchFamily="34" charset="0"/>
              <a:buChar char="•"/>
              <a:defRPr sz="1100"/>
            </a:lvl2pPr>
            <a:lvl3pPr marL="257144" indent="-128573">
              <a:defRPr sz="1100"/>
            </a:lvl3pPr>
            <a:lvl4pPr marL="385718" indent="-12857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12"/>
            <a:ext cx="3813048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3" indent="-128573">
              <a:buFont typeface="Arial" panose="020B0604020202020204" pitchFamily="34" charset="0"/>
              <a:buChar char="•"/>
              <a:defRPr sz="1100"/>
            </a:lvl2pPr>
            <a:lvl3pPr marL="257144" indent="-128573">
              <a:defRPr sz="1100"/>
            </a:lvl3pPr>
            <a:lvl4pPr marL="385718" indent="-12857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65697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0" y="3444042"/>
            <a:ext cx="1831086" cy="803297"/>
          </a:xfrm>
          <a:solidFill>
            <a:schemeClr val="accent1">
              <a:alpha val="80000"/>
            </a:schemeClr>
          </a:solidFill>
        </p:spPr>
        <p:txBody>
          <a:bodyPr lIns="137144" tIns="68573" rIns="137144" bIns="68573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44" indent="-128573">
              <a:defRPr sz="1100">
                <a:solidFill>
                  <a:srgbClr val="FFFFFF"/>
                </a:solidFill>
              </a:defRPr>
            </a:lvl3pPr>
            <a:lvl4pPr marL="385718" indent="-128573">
              <a:defRPr sz="1100">
                <a:solidFill>
                  <a:srgbClr val="FFFFFF"/>
                </a:solidFill>
              </a:defRPr>
            </a:lvl4pPr>
            <a:lvl5pPr marL="557143" indent="-171430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3444042"/>
            <a:ext cx="1831086" cy="803297"/>
          </a:xfrm>
          <a:solidFill>
            <a:schemeClr val="accent3">
              <a:alpha val="80000"/>
            </a:schemeClr>
          </a:solidFill>
        </p:spPr>
        <p:txBody>
          <a:bodyPr lIns="137144" tIns="68573" rIns="137144" bIns="68573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44" indent="-128573">
              <a:defRPr sz="1100">
                <a:solidFill>
                  <a:srgbClr val="FFFFFF"/>
                </a:solidFill>
              </a:defRPr>
            </a:lvl3pPr>
            <a:lvl4pPr marL="385718" indent="-128573">
              <a:defRPr sz="1100">
                <a:solidFill>
                  <a:srgbClr val="FFFFFF"/>
                </a:solidFill>
              </a:defRPr>
            </a:lvl4pPr>
            <a:lvl5pPr marL="557143" indent="-171430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3444042"/>
            <a:ext cx="1831086" cy="803297"/>
          </a:xfrm>
          <a:solidFill>
            <a:schemeClr val="accent5">
              <a:alpha val="80000"/>
            </a:schemeClr>
          </a:solidFill>
        </p:spPr>
        <p:txBody>
          <a:bodyPr lIns="137144" tIns="68573" rIns="137144" bIns="68573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44" indent="-128573">
              <a:defRPr sz="1100">
                <a:solidFill>
                  <a:srgbClr val="FFFFFF"/>
                </a:solidFill>
              </a:defRPr>
            </a:lvl3pPr>
            <a:lvl4pPr marL="385718" indent="-128573">
              <a:defRPr sz="1100">
                <a:solidFill>
                  <a:srgbClr val="FFFFFF"/>
                </a:solidFill>
              </a:defRPr>
            </a:lvl4pPr>
            <a:lvl5pPr marL="557143" indent="-171430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4" y="3444042"/>
            <a:ext cx="1831086" cy="803297"/>
          </a:xfrm>
          <a:solidFill>
            <a:schemeClr val="bg2">
              <a:alpha val="80000"/>
            </a:schemeClr>
          </a:solidFill>
        </p:spPr>
        <p:txBody>
          <a:bodyPr lIns="137144" tIns="68573" rIns="137144" bIns="68573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44" indent="-128573">
              <a:defRPr sz="1100">
                <a:solidFill>
                  <a:srgbClr val="FFFFFF"/>
                </a:solidFill>
              </a:defRPr>
            </a:lvl3pPr>
            <a:lvl4pPr marL="385718" indent="-128573">
              <a:defRPr sz="1100">
                <a:solidFill>
                  <a:srgbClr val="FFFFFF"/>
                </a:solidFill>
              </a:defRPr>
            </a:lvl4pPr>
            <a:lvl5pPr marL="557143" indent="-171430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17018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0" y="3444042"/>
            <a:ext cx="1831086" cy="803297"/>
          </a:xfrm>
          <a:solidFill>
            <a:schemeClr val="accent1">
              <a:alpha val="80000"/>
            </a:schemeClr>
          </a:solidFill>
        </p:spPr>
        <p:txBody>
          <a:bodyPr lIns="137144" tIns="68573" rIns="137144" bIns="68573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44" indent="-128573">
              <a:defRPr sz="1100">
                <a:solidFill>
                  <a:srgbClr val="FFFFFF"/>
                </a:solidFill>
              </a:defRPr>
            </a:lvl3pPr>
            <a:lvl4pPr marL="385718" indent="-128573">
              <a:defRPr sz="1100">
                <a:solidFill>
                  <a:srgbClr val="FFFFFF"/>
                </a:solidFill>
              </a:defRPr>
            </a:lvl4pPr>
            <a:lvl5pPr marL="557143" indent="-171430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3444042"/>
            <a:ext cx="1831086" cy="803297"/>
          </a:xfrm>
          <a:solidFill>
            <a:schemeClr val="accent3">
              <a:alpha val="80000"/>
            </a:schemeClr>
          </a:solidFill>
        </p:spPr>
        <p:txBody>
          <a:bodyPr lIns="137144" tIns="68573" rIns="137144" bIns="68573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44" indent="-128573">
              <a:defRPr sz="1100">
                <a:solidFill>
                  <a:srgbClr val="FFFFFF"/>
                </a:solidFill>
              </a:defRPr>
            </a:lvl3pPr>
            <a:lvl4pPr marL="385718" indent="-128573">
              <a:defRPr sz="1100">
                <a:solidFill>
                  <a:srgbClr val="FFFFFF"/>
                </a:solidFill>
              </a:defRPr>
            </a:lvl4pPr>
            <a:lvl5pPr marL="557143" indent="-171430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3444042"/>
            <a:ext cx="1831086" cy="803297"/>
          </a:xfrm>
          <a:solidFill>
            <a:schemeClr val="accent5">
              <a:alpha val="80000"/>
            </a:schemeClr>
          </a:solidFill>
        </p:spPr>
        <p:txBody>
          <a:bodyPr lIns="137144" tIns="68573" rIns="137144" bIns="68573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44" indent="-128573">
              <a:defRPr sz="1100">
                <a:solidFill>
                  <a:srgbClr val="FFFFFF"/>
                </a:solidFill>
              </a:defRPr>
            </a:lvl3pPr>
            <a:lvl4pPr marL="385718" indent="-128573">
              <a:defRPr sz="1100">
                <a:solidFill>
                  <a:srgbClr val="FFFFFF"/>
                </a:solidFill>
              </a:defRPr>
            </a:lvl4pPr>
            <a:lvl5pPr marL="557143" indent="-171430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4" y="3444042"/>
            <a:ext cx="1831086" cy="803297"/>
          </a:xfrm>
          <a:solidFill>
            <a:schemeClr val="bg2">
              <a:alpha val="80000"/>
            </a:schemeClr>
          </a:solidFill>
        </p:spPr>
        <p:txBody>
          <a:bodyPr lIns="137144" tIns="68573" rIns="137144" bIns="68573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44" indent="-128573">
              <a:defRPr sz="1100">
                <a:solidFill>
                  <a:srgbClr val="FFFFFF"/>
                </a:solidFill>
              </a:defRPr>
            </a:lvl3pPr>
            <a:lvl4pPr marL="385718" indent="-128573">
              <a:defRPr sz="1100">
                <a:solidFill>
                  <a:srgbClr val="FFFFFF"/>
                </a:solidFill>
              </a:defRPr>
            </a:lvl4pPr>
            <a:lvl5pPr marL="557143" indent="-171430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32922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3444043"/>
            <a:ext cx="2496312" cy="803297"/>
          </a:xfrm>
          <a:solidFill>
            <a:schemeClr val="accent1">
              <a:alpha val="80000"/>
            </a:schemeClr>
          </a:solidFill>
        </p:spPr>
        <p:txBody>
          <a:bodyPr lIns="137144" tIns="68573" rIns="137144" bIns="68573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44" indent="-128573">
              <a:defRPr sz="1100">
                <a:solidFill>
                  <a:srgbClr val="FFFFFF"/>
                </a:solidFill>
              </a:defRPr>
            </a:lvl3pPr>
            <a:lvl4pPr marL="385718" indent="-128573">
              <a:defRPr sz="1100">
                <a:solidFill>
                  <a:srgbClr val="FFFFFF"/>
                </a:solidFill>
              </a:defRPr>
            </a:lvl4pPr>
            <a:lvl5pPr marL="557143" indent="-171430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44043"/>
            <a:ext cx="2496312" cy="803297"/>
          </a:xfrm>
          <a:solidFill>
            <a:schemeClr val="accent4">
              <a:alpha val="80000"/>
            </a:schemeClr>
          </a:solidFill>
        </p:spPr>
        <p:txBody>
          <a:bodyPr lIns="137144" tIns="68573" rIns="137144" bIns="68573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44" indent="-128573">
              <a:defRPr sz="1100">
                <a:solidFill>
                  <a:srgbClr val="FFFFFF"/>
                </a:solidFill>
              </a:defRPr>
            </a:lvl3pPr>
            <a:lvl4pPr marL="385718" indent="-128573">
              <a:defRPr sz="1100">
                <a:solidFill>
                  <a:srgbClr val="FFFFFF"/>
                </a:solidFill>
              </a:defRPr>
            </a:lvl4pPr>
            <a:lvl5pPr marL="557143" indent="-171430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8" y="3444043"/>
            <a:ext cx="2496312" cy="803297"/>
          </a:xfrm>
          <a:solidFill>
            <a:schemeClr val="bg2">
              <a:alpha val="80000"/>
            </a:schemeClr>
          </a:solidFill>
        </p:spPr>
        <p:txBody>
          <a:bodyPr lIns="137144" tIns="68573" rIns="137144" bIns="68573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44" indent="-128573">
              <a:defRPr sz="1100">
                <a:solidFill>
                  <a:srgbClr val="FFFFFF"/>
                </a:solidFill>
              </a:defRPr>
            </a:lvl3pPr>
            <a:lvl4pPr marL="385718" indent="-128573">
              <a:defRPr sz="1100">
                <a:solidFill>
                  <a:srgbClr val="FFFFFF"/>
                </a:solidFill>
              </a:defRPr>
            </a:lvl4pPr>
            <a:lvl5pPr marL="557143" indent="-171430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88525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3444043"/>
            <a:ext cx="2496312" cy="803297"/>
          </a:xfrm>
          <a:solidFill>
            <a:schemeClr val="accent1">
              <a:alpha val="80000"/>
            </a:schemeClr>
          </a:solidFill>
        </p:spPr>
        <p:txBody>
          <a:bodyPr lIns="137144" tIns="68573" rIns="137144" bIns="68573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44" indent="-128573">
              <a:defRPr sz="1100">
                <a:solidFill>
                  <a:srgbClr val="FFFFFF"/>
                </a:solidFill>
              </a:defRPr>
            </a:lvl3pPr>
            <a:lvl4pPr marL="385718" indent="-128573">
              <a:defRPr sz="1100">
                <a:solidFill>
                  <a:srgbClr val="FFFFFF"/>
                </a:solidFill>
              </a:defRPr>
            </a:lvl4pPr>
            <a:lvl5pPr marL="557143" indent="-171430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44043"/>
            <a:ext cx="2496312" cy="803297"/>
          </a:xfrm>
          <a:solidFill>
            <a:schemeClr val="accent4">
              <a:alpha val="80000"/>
            </a:schemeClr>
          </a:solidFill>
        </p:spPr>
        <p:txBody>
          <a:bodyPr lIns="137144" tIns="68573" rIns="137144" bIns="68573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44" indent="-128573">
              <a:defRPr sz="1100">
                <a:solidFill>
                  <a:srgbClr val="FFFFFF"/>
                </a:solidFill>
              </a:defRPr>
            </a:lvl3pPr>
            <a:lvl4pPr marL="385718" indent="-128573">
              <a:defRPr sz="1100">
                <a:solidFill>
                  <a:srgbClr val="FFFFFF"/>
                </a:solidFill>
              </a:defRPr>
            </a:lvl4pPr>
            <a:lvl5pPr marL="557143" indent="-171430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8" y="3444043"/>
            <a:ext cx="2496312" cy="803297"/>
          </a:xfrm>
          <a:solidFill>
            <a:schemeClr val="bg2">
              <a:alpha val="80000"/>
            </a:schemeClr>
          </a:solidFill>
        </p:spPr>
        <p:txBody>
          <a:bodyPr lIns="137144" tIns="68573" rIns="137144" bIns="68573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44" indent="-128573">
              <a:defRPr sz="1100">
                <a:solidFill>
                  <a:srgbClr val="FFFFFF"/>
                </a:solidFill>
              </a:defRPr>
            </a:lvl3pPr>
            <a:lvl4pPr marL="385718" indent="-128573">
              <a:defRPr sz="1100">
                <a:solidFill>
                  <a:srgbClr val="FFFFFF"/>
                </a:solidFill>
              </a:defRPr>
            </a:lvl4pPr>
            <a:lvl5pPr marL="557143" indent="-171430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26600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05715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6" indent="-171426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34" indent="-18571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6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698" indent="-171426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3403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3674871"/>
            <a:ext cx="3813048" cy="572464"/>
          </a:xfrm>
          <a:solidFill>
            <a:schemeClr val="accent1">
              <a:alpha val="80000"/>
            </a:schemeClr>
          </a:solidFill>
        </p:spPr>
        <p:txBody>
          <a:bodyPr lIns="137144" tIns="68573" rIns="137144" bIns="68573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44" indent="-128573">
              <a:defRPr sz="1100">
                <a:solidFill>
                  <a:srgbClr val="FFFFFF"/>
                </a:solidFill>
              </a:defRPr>
            </a:lvl3pPr>
            <a:lvl4pPr marL="385718" indent="-128573">
              <a:defRPr sz="1100">
                <a:solidFill>
                  <a:srgbClr val="FFFFFF"/>
                </a:solidFill>
              </a:defRPr>
            </a:lvl4pPr>
            <a:lvl5pPr marL="557143" indent="-171430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674871"/>
            <a:ext cx="3813048" cy="572464"/>
          </a:xfrm>
          <a:solidFill>
            <a:schemeClr val="accent4">
              <a:alpha val="80000"/>
            </a:schemeClr>
          </a:solidFill>
        </p:spPr>
        <p:txBody>
          <a:bodyPr lIns="137144" tIns="68573" rIns="137144" bIns="68573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44" indent="-128573">
              <a:defRPr sz="1100">
                <a:solidFill>
                  <a:srgbClr val="FFFFFF"/>
                </a:solidFill>
              </a:defRPr>
            </a:lvl3pPr>
            <a:lvl4pPr marL="385718" indent="-128573">
              <a:defRPr sz="1100">
                <a:solidFill>
                  <a:srgbClr val="FFFFFF"/>
                </a:solidFill>
              </a:defRPr>
            </a:lvl4pPr>
            <a:lvl5pPr marL="557143" indent="-171430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5460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3674871"/>
            <a:ext cx="3813048" cy="572464"/>
          </a:xfrm>
          <a:solidFill>
            <a:schemeClr val="accent1">
              <a:alpha val="80000"/>
            </a:schemeClr>
          </a:solidFill>
        </p:spPr>
        <p:txBody>
          <a:bodyPr lIns="137144" tIns="68573" rIns="137144" bIns="68573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44" indent="-128573">
              <a:defRPr sz="1100">
                <a:solidFill>
                  <a:srgbClr val="FFFFFF"/>
                </a:solidFill>
              </a:defRPr>
            </a:lvl3pPr>
            <a:lvl4pPr marL="385718" indent="-128573">
              <a:defRPr sz="1100">
                <a:solidFill>
                  <a:srgbClr val="FFFFFF"/>
                </a:solidFill>
              </a:defRPr>
            </a:lvl4pPr>
            <a:lvl5pPr marL="557143" indent="-171430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674871"/>
            <a:ext cx="3813048" cy="572464"/>
          </a:xfrm>
          <a:solidFill>
            <a:schemeClr val="accent4">
              <a:alpha val="80000"/>
            </a:schemeClr>
          </a:solidFill>
        </p:spPr>
        <p:txBody>
          <a:bodyPr lIns="137144" tIns="68573" rIns="137144" bIns="68573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44" indent="-128573">
              <a:defRPr sz="1100">
                <a:solidFill>
                  <a:srgbClr val="FFFFFF"/>
                </a:solidFill>
              </a:defRPr>
            </a:lvl3pPr>
            <a:lvl4pPr marL="385718" indent="-128573">
              <a:defRPr sz="1100">
                <a:solidFill>
                  <a:srgbClr val="FFFFFF"/>
                </a:solidFill>
              </a:defRPr>
            </a:lvl4pPr>
            <a:lvl5pPr marL="557143" indent="-171430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2012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0" y="2227510"/>
            <a:ext cx="1831086" cy="803297"/>
          </a:xfrm>
          <a:solidFill>
            <a:schemeClr val="accent1">
              <a:alpha val="80000"/>
            </a:schemeClr>
          </a:solidFill>
        </p:spPr>
        <p:txBody>
          <a:bodyPr lIns="137144" tIns="68573" rIns="137144" bIns="68573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44" indent="-128573">
              <a:defRPr sz="1100">
                <a:solidFill>
                  <a:srgbClr val="FFFFFF"/>
                </a:solidFill>
              </a:defRPr>
            </a:lvl3pPr>
            <a:lvl4pPr marL="385718" indent="-128573">
              <a:defRPr sz="1100">
                <a:solidFill>
                  <a:srgbClr val="FFFFFF"/>
                </a:solidFill>
              </a:defRPr>
            </a:lvl4pPr>
            <a:lvl5pPr marL="557143" indent="-171430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2227510"/>
            <a:ext cx="1831086" cy="803297"/>
          </a:xfrm>
          <a:solidFill>
            <a:schemeClr val="accent3">
              <a:alpha val="80000"/>
            </a:schemeClr>
          </a:solidFill>
        </p:spPr>
        <p:txBody>
          <a:bodyPr lIns="137144" tIns="68573" rIns="137144" bIns="68573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44" indent="-128573">
              <a:defRPr sz="1100">
                <a:solidFill>
                  <a:srgbClr val="FFFFFF"/>
                </a:solidFill>
              </a:defRPr>
            </a:lvl3pPr>
            <a:lvl4pPr marL="385718" indent="-128573">
              <a:defRPr sz="1100">
                <a:solidFill>
                  <a:srgbClr val="FFFFFF"/>
                </a:solidFill>
              </a:defRPr>
            </a:lvl4pPr>
            <a:lvl5pPr marL="557143" indent="-171430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2227510"/>
            <a:ext cx="1831086" cy="803297"/>
          </a:xfrm>
          <a:solidFill>
            <a:schemeClr val="accent5">
              <a:alpha val="80000"/>
            </a:schemeClr>
          </a:solidFill>
        </p:spPr>
        <p:txBody>
          <a:bodyPr lIns="137144" tIns="68573" rIns="137144" bIns="68573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44" indent="-128573">
              <a:defRPr sz="1100">
                <a:solidFill>
                  <a:srgbClr val="FFFFFF"/>
                </a:solidFill>
              </a:defRPr>
            </a:lvl3pPr>
            <a:lvl4pPr marL="385718" indent="-128573">
              <a:defRPr sz="1100">
                <a:solidFill>
                  <a:srgbClr val="FFFFFF"/>
                </a:solidFill>
              </a:defRPr>
            </a:lvl4pPr>
            <a:lvl5pPr marL="557143" indent="-171430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4" y="2227510"/>
            <a:ext cx="1831086" cy="803297"/>
          </a:xfrm>
          <a:solidFill>
            <a:schemeClr val="bg2">
              <a:alpha val="80000"/>
            </a:schemeClr>
          </a:solidFill>
        </p:spPr>
        <p:txBody>
          <a:bodyPr lIns="137144" tIns="68573" rIns="137144" bIns="68573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44" indent="-128573">
              <a:defRPr sz="1100">
                <a:solidFill>
                  <a:srgbClr val="FFFFFF"/>
                </a:solidFill>
              </a:defRPr>
            </a:lvl3pPr>
            <a:lvl4pPr marL="385718" indent="-128573">
              <a:defRPr sz="1100">
                <a:solidFill>
                  <a:srgbClr val="FFFFFF"/>
                </a:solidFill>
              </a:defRPr>
            </a:lvl4pPr>
            <a:lvl5pPr marL="557143" indent="-171430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34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73" indent="-128573">
              <a:buFont typeface="Arial" panose="020B0604020202020204" pitchFamily="34" charset="0"/>
              <a:buChar char="•"/>
              <a:defRPr sz="1100"/>
            </a:lvl2pPr>
            <a:lvl3pPr marL="257144" indent="-128573">
              <a:defRPr sz="1100"/>
            </a:lvl3pPr>
            <a:lvl4pPr marL="385718" indent="-12857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8" y="3159234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73" indent="-128573">
              <a:buFont typeface="Arial" panose="020B0604020202020204" pitchFamily="34" charset="0"/>
              <a:buChar char="•"/>
              <a:defRPr sz="1100"/>
            </a:lvl2pPr>
            <a:lvl3pPr marL="257144" indent="-128573">
              <a:defRPr sz="1100"/>
            </a:lvl3pPr>
            <a:lvl4pPr marL="385718" indent="-12857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6" y="3159234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73" indent="-128573">
              <a:buFont typeface="Arial" panose="020B0604020202020204" pitchFamily="34" charset="0"/>
              <a:buChar char="•"/>
              <a:defRPr sz="1100"/>
            </a:lvl2pPr>
            <a:lvl3pPr marL="257144" indent="-128573">
              <a:defRPr sz="1100"/>
            </a:lvl3pPr>
            <a:lvl4pPr marL="385718" indent="-12857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4" y="3159234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73" indent="-128573">
              <a:buFont typeface="Arial" panose="020B0604020202020204" pitchFamily="34" charset="0"/>
              <a:buChar char="•"/>
              <a:defRPr sz="1100"/>
            </a:lvl2pPr>
            <a:lvl3pPr marL="257144" indent="-128573">
              <a:defRPr sz="1100"/>
            </a:lvl3pPr>
            <a:lvl4pPr marL="385718" indent="-12857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5007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0" y="2227510"/>
            <a:ext cx="1831086" cy="803297"/>
          </a:xfrm>
          <a:solidFill>
            <a:schemeClr val="accent1">
              <a:alpha val="80000"/>
            </a:schemeClr>
          </a:solidFill>
        </p:spPr>
        <p:txBody>
          <a:bodyPr lIns="137144" tIns="68573" rIns="137144" bIns="68573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44" indent="-128573">
              <a:defRPr sz="1100">
                <a:solidFill>
                  <a:srgbClr val="FFFFFF"/>
                </a:solidFill>
              </a:defRPr>
            </a:lvl3pPr>
            <a:lvl4pPr marL="385718" indent="-128573">
              <a:defRPr sz="1100">
                <a:solidFill>
                  <a:srgbClr val="FFFFFF"/>
                </a:solidFill>
              </a:defRPr>
            </a:lvl4pPr>
            <a:lvl5pPr marL="557143" indent="-171430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2227510"/>
            <a:ext cx="1831086" cy="803297"/>
          </a:xfrm>
          <a:solidFill>
            <a:schemeClr val="accent3">
              <a:alpha val="80000"/>
            </a:schemeClr>
          </a:solidFill>
        </p:spPr>
        <p:txBody>
          <a:bodyPr lIns="137144" tIns="68573" rIns="137144" bIns="68573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44" indent="-128573">
              <a:defRPr sz="1100">
                <a:solidFill>
                  <a:srgbClr val="FFFFFF"/>
                </a:solidFill>
              </a:defRPr>
            </a:lvl3pPr>
            <a:lvl4pPr marL="385718" indent="-128573">
              <a:defRPr sz="1100">
                <a:solidFill>
                  <a:srgbClr val="FFFFFF"/>
                </a:solidFill>
              </a:defRPr>
            </a:lvl4pPr>
            <a:lvl5pPr marL="557143" indent="-171430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2227510"/>
            <a:ext cx="1831086" cy="803297"/>
          </a:xfrm>
          <a:solidFill>
            <a:schemeClr val="accent5">
              <a:alpha val="80000"/>
            </a:schemeClr>
          </a:solidFill>
        </p:spPr>
        <p:txBody>
          <a:bodyPr lIns="137144" tIns="68573" rIns="137144" bIns="68573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44" indent="-128573">
              <a:defRPr sz="1100">
                <a:solidFill>
                  <a:srgbClr val="FFFFFF"/>
                </a:solidFill>
              </a:defRPr>
            </a:lvl3pPr>
            <a:lvl4pPr marL="385718" indent="-128573">
              <a:defRPr sz="1100">
                <a:solidFill>
                  <a:srgbClr val="FFFFFF"/>
                </a:solidFill>
              </a:defRPr>
            </a:lvl4pPr>
            <a:lvl5pPr marL="557143" indent="-171430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4" y="2227510"/>
            <a:ext cx="1831086" cy="803297"/>
          </a:xfrm>
          <a:solidFill>
            <a:schemeClr val="bg2">
              <a:alpha val="80000"/>
            </a:schemeClr>
          </a:solidFill>
        </p:spPr>
        <p:txBody>
          <a:bodyPr lIns="137144" tIns="68573" rIns="137144" bIns="68573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44" indent="-128573">
              <a:defRPr sz="1100">
                <a:solidFill>
                  <a:srgbClr val="FFFFFF"/>
                </a:solidFill>
              </a:defRPr>
            </a:lvl3pPr>
            <a:lvl4pPr marL="385718" indent="-128573">
              <a:defRPr sz="1100">
                <a:solidFill>
                  <a:srgbClr val="FFFFFF"/>
                </a:solidFill>
              </a:defRPr>
            </a:lvl4pPr>
            <a:lvl5pPr marL="557143" indent="-171430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34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73" indent="-128573">
              <a:buFont typeface="Arial" panose="020B0604020202020204" pitchFamily="34" charset="0"/>
              <a:buChar char="•"/>
              <a:defRPr sz="1100"/>
            </a:lvl2pPr>
            <a:lvl3pPr marL="257144" indent="-128573">
              <a:defRPr sz="1100"/>
            </a:lvl3pPr>
            <a:lvl4pPr marL="385718" indent="-12857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8" y="3159234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73" indent="-128573">
              <a:buFont typeface="Arial" panose="020B0604020202020204" pitchFamily="34" charset="0"/>
              <a:buChar char="•"/>
              <a:defRPr sz="1100"/>
            </a:lvl2pPr>
            <a:lvl3pPr marL="257144" indent="-128573">
              <a:defRPr sz="1100"/>
            </a:lvl3pPr>
            <a:lvl4pPr marL="385718" indent="-12857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6" y="3159234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73" indent="-128573">
              <a:buFont typeface="Arial" panose="020B0604020202020204" pitchFamily="34" charset="0"/>
              <a:buChar char="•"/>
              <a:defRPr sz="1100"/>
            </a:lvl2pPr>
            <a:lvl3pPr marL="257144" indent="-128573">
              <a:defRPr sz="1100"/>
            </a:lvl3pPr>
            <a:lvl4pPr marL="385718" indent="-12857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4" y="3159234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73" indent="-128573">
              <a:buFont typeface="Arial" panose="020B0604020202020204" pitchFamily="34" charset="0"/>
              <a:buChar char="•"/>
              <a:defRPr sz="1100"/>
            </a:lvl2pPr>
            <a:lvl3pPr marL="257144" indent="-128573">
              <a:defRPr sz="1100"/>
            </a:lvl3pPr>
            <a:lvl4pPr marL="385718" indent="-12857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89498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2227510"/>
            <a:ext cx="2496312" cy="803297"/>
          </a:xfrm>
          <a:solidFill>
            <a:schemeClr val="accent1">
              <a:alpha val="80000"/>
            </a:schemeClr>
          </a:solidFill>
        </p:spPr>
        <p:txBody>
          <a:bodyPr lIns="137144" tIns="68573" rIns="137144" bIns="68573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44" indent="-128573">
              <a:defRPr sz="1100">
                <a:solidFill>
                  <a:srgbClr val="FFFFFF"/>
                </a:solidFill>
              </a:defRPr>
            </a:lvl3pPr>
            <a:lvl4pPr marL="385718" indent="-128573">
              <a:defRPr sz="1100">
                <a:solidFill>
                  <a:srgbClr val="FFFFFF"/>
                </a:solidFill>
              </a:defRPr>
            </a:lvl4pPr>
            <a:lvl5pPr marL="557143" indent="-171430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227510"/>
            <a:ext cx="2496312" cy="803297"/>
          </a:xfrm>
          <a:solidFill>
            <a:schemeClr val="accent4">
              <a:alpha val="80000"/>
            </a:schemeClr>
          </a:solidFill>
        </p:spPr>
        <p:txBody>
          <a:bodyPr lIns="137144" tIns="68573" rIns="137144" bIns="68573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44" indent="-128573">
              <a:defRPr sz="1100">
                <a:solidFill>
                  <a:srgbClr val="FFFFFF"/>
                </a:solidFill>
              </a:defRPr>
            </a:lvl3pPr>
            <a:lvl4pPr marL="385718" indent="-128573">
              <a:defRPr sz="1100">
                <a:solidFill>
                  <a:srgbClr val="FFFFFF"/>
                </a:solidFill>
              </a:defRPr>
            </a:lvl4pPr>
            <a:lvl5pPr marL="557143" indent="-171430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8" y="2227510"/>
            <a:ext cx="2496312" cy="803297"/>
          </a:xfrm>
          <a:solidFill>
            <a:schemeClr val="bg2">
              <a:alpha val="80000"/>
            </a:schemeClr>
          </a:solidFill>
        </p:spPr>
        <p:txBody>
          <a:bodyPr lIns="137144" tIns="68573" rIns="137144" bIns="68573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44" indent="-128573">
              <a:defRPr sz="1100">
                <a:solidFill>
                  <a:srgbClr val="FFFFFF"/>
                </a:solidFill>
              </a:defRPr>
            </a:lvl3pPr>
            <a:lvl4pPr marL="385718" indent="-128573">
              <a:defRPr sz="1100">
                <a:solidFill>
                  <a:srgbClr val="FFFFFF"/>
                </a:solidFill>
              </a:defRPr>
            </a:lvl4pPr>
            <a:lvl5pPr marL="557143" indent="-171430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3" indent="-128573">
              <a:buFont typeface="Arial" panose="020B0604020202020204" pitchFamily="34" charset="0"/>
              <a:buChar char="•"/>
              <a:defRPr sz="1100"/>
            </a:lvl2pPr>
            <a:lvl3pPr marL="257144" indent="-128573">
              <a:defRPr sz="1100"/>
            </a:lvl3pPr>
            <a:lvl4pPr marL="385718" indent="-12857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3" indent="-128573">
              <a:buFont typeface="Arial" panose="020B0604020202020204" pitchFamily="34" charset="0"/>
              <a:buChar char="•"/>
              <a:defRPr sz="1100"/>
            </a:lvl2pPr>
            <a:lvl3pPr marL="257144" indent="-128573">
              <a:defRPr sz="1100"/>
            </a:lvl3pPr>
            <a:lvl4pPr marL="385718" indent="-12857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3" indent="-128573">
              <a:buFont typeface="Arial" panose="020B0604020202020204" pitchFamily="34" charset="0"/>
              <a:buChar char="•"/>
              <a:defRPr sz="1100"/>
            </a:lvl2pPr>
            <a:lvl3pPr marL="257144" indent="-128573">
              <a:defRPr sz="1100"/>
            </a:lvl3pPr>
            <a:lvl4pPr marL="385718" indent="-12857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8504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2227510"/>
            <a:ext cx="2496312" cy="803297"/>
          </a:xfrm>
          <a:solidFill>
            <a:schemeClr val="accent1">
              <a:alpha val="80000"/>
            </a:schemeClr>
          </a:solidFill>
        </p:spPr>
        <p:txBody>
          <a:bodyPr lIns="137144" tIns="68573" rIns="137144" bIns="68573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44" indent="-128573">
              <a:defRPr sz="1100">
                <a:solidFill>
                  <a:srgbClr val="FFFFFF"/>
                </a:solidFill>
              </a:defRPr>
            </a:lvl3pPr>
            <a:lvl4pPr marL="385718" indent="-128573">
              <a:defRPr sz="1100">
                <a:solidFill>
                  <a:srgbClr val="FFFFFF"/>
                </a:solidFill>
              </a:defRPr>
            </a:lvl4pPr>
            <a:lvl5pPr marL="557143" indent="-171430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227510"/>
            <a:ext cx="2496312" cy="803297"/>
          </a:xfrm>
          <a:solidFill>
            <a:schemeClr val="accent4">
              <a:alpha val="80000"/>
            </a:schemeClr>
          </a:solidFill>
        </p:spPr>
        <p:txBody>
          <a:bodyPr lIns="137144" tIns="68573" rIns="137144" bIns="68573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44" indent="-128573">
              <a:defRPr sz="1100">
                <a:solidFill>
                  <a:srgbClr val="FFFFFF"/>
                </a:solidFill>
              </a:defRPr>
            </a:lvl3pPr>
            <a:lvl4pPr marL="385718" indent="-128573">
              <a:defRPr sz="1100">
                <a:solidFill>
                  <a:srgbClr val="FFFFFF"/>
                </a:solidFill>
              </a:defRPr>
            </a:lvl4pPr>
            <a:lvl5pPr marL="557143" indent="-171430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8" y="2227510"/>
            <a:ext cx="2496312" cy="803297"/>
          </a:xfrm>
          <a:solidFill>
            <a:schemeClr val="bg2">
              <a:alpha val="80000"/>
            </a:schemeClr>
          </a:solidFill>
        </p:spPr>
        <p:txBody>
          <a:bodyPr lIns="137144" tIns="68573" rIns="137144" bIns="68573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44" indent="-128573">
              <a:defRPr sz="1100">
                <a:solidFill>
                  <a:srgbClr val="FFFFFF"/>
                </a:solidFill>
              </a:defRPr>
            </a:lvl3pPr>
            <a:lvl4pPr marL="385718" indent="-128573">
              <a:defRPr sz="1100">
                <a:solidFill>
                  <a:srgbClr val="FFFFFF"/>
                </a:solidFill>
              </a:defRPr>
            </a:lvl4pPr>
            <a:lvl5pPr marL="557143" indent="-171430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3" indent="-128573">
              <a:buFont typeface="Arial" panose="020B0604020202020204" pitchFamily="34" charset="0"/>
              <a:buChar char="•"/>
              <a:defRPr sz="1100"/>
            </a:lvl2pPr>
            <a:lvl3pPr marL="257144" indent="-128573">
              <a:defRPr sz="1100"/>
            </a:lvl3pPr>
            <a:lvl4pPr marL="385718" indent="-12857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3" indent="-128573">
              <a:buFont typeface="Arial" panose="020B0604020202020204" pitchFamily="34" charset="0"/>
              <a:buChar char="•"/>
              <a:defRPr sz="1100"/>
            </a:lvl2pPr>
            <a:lvl3pPr marL="257144" indent="-128573">
              <a:defRPr sz="1100"/>
            </a:lvl3pPr>
            <a:lvl4pPr marL="385718" indent="-12857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3" indent="-128573">
              <a:buFont typeface="Arial" panose="020B0604020202020204" pitchFamily="34" charset="0"/>
              <a:buChar char="•"/>
              <a:defRPr sz="1100"/>
            </a:lvl2pPr>
            <a:lvl3pPr marL="257144" indent="-128573">
              <a:defRPr sz="1100"/>
            </a:lvl3pPr>
            <a:lvl4pPr marL="385718" indent="-12857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8534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2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2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2458341"/>
            <a:ext cx="3813048" cy="572464"/>
          </a:xfrm>
          <a:solidFill>
            <a:schemeClr val="accent1">
              <a:alpha val="80000"/>
            </a:schemeClr>
          </a:solidFill>
        </p:spPr>
        <p:txBody>
          <a:bodyPr lIns="137144" tIns="68573" rIns="137144" bIns="68573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44" indent="-128573">
              <a:defRPr sz="1100">
                <a:solidFill>
                  <a:srgbClr val="FFFFFF"/>
                </a:solidFill>
              </a:defRPr>
            </a:lvl3pPr>
            <a:lvl4pPr marL="385718" indent="-128573">
              <a:defRPr sz="1100">
                <a:solidFill>
                  <a:srgbClr val="FFFFFF"/>
                </a:solidFill>
              </a:defRPr>
            </a:lvl4pPr>
            <a:lvl5pPr marL="557143" indent="-171430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458341"/>
            <a:ext cx="3813048" cy="572464"/>
          </a:xfrm>
          <a:solidFill>
            <a:schemeClr val="accent4">
              <a:alpha val="80000"/>
            </a:schemeClr>
          </a:solidFill>
        </p:spPr>
        <p:txBody>
          <a:bodyPr lIns="137144" tIns="68573" rIns="137144" bIns="68573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44" indent="-128573">
              <a:defRPr sz="1100">
                <a:solidFill>
                  <a:srgbClr val="FFFFFF"/>
                </a:solidFill>
              </a:defRPr>
            </a:lvl3pPr>
            <a:lvl4pPr marL="385718" indent="-128573">
              <a:defRPr sz="1100">
                <a:solidFill>
                  <a:srgbClr val="FFFFFF"/>
                </a:solidFill>
              </a:defRPr>
            </a:lvl4pPr>
            <a:lvl5pPr marL="557143" indent="-171430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29"/>
            <a:ext cx="3813048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3" indent="-128573">
              <a:buFont typeface="Arial" panose="020B0604020202020204" pitchFamily="34" charset="0"/>
              <a:buChar char="•"/>
              <a:defRPr sz="1100"/>
            </a:lvl2pPr>
            <a:lvl3pPr marL="257144" indent="-128573">
              <a:defRPr sz="1100"/>
            </a:lvl3pPr>
            <a:lvl4pPr marL="385718" indent="-12857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9"/>
            <a:ext cx="3813048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3" indent="-128573">
              <a:buFont typeface="Arial" panose="020B0604020202020204" pitchFamily="34" charset="0"/>
              <a:buChar char="•"/>
              <a:defRPr sz="1100"/>
            </a:lvl2pPr>
            <a:lvl3pPr marL="257144" indent="-128573">
              <a:defRPr sz="1100"/>
            </a:lvl3pPr>
            <a:lvl4pPr marL="385718" indent="-12857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7949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2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2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2458341"/>
            <a:ext cx="3813048" cy="572464"/>
          </a:xfrm>
          <a:solidFill>
            <a:schemeClr val="accent1">
              <a:alpha val="80000"/>
            </a:schemeClr>
          </a:solidFill>
        </p:spPr>
        <p:txBody>
          <a:bodyPr lIns="137144" tIns="68573" rIns="137144" bIns="68573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44" indent="-128573">
              <a:defRPr sz="1100">
                <a:solidFill>
                  <a:srgbClr val="FFFFFF"/>
                </a:solidFill>
              </a:defRPr>
            </a:lvl3pPr>
            <a:lvl4pPr marL="385718" indent="-128573">
              <a:defRPr sz="1100">
                <a:solidFill>
                  <a:srgbClr val="FFFFFF"/>
                </a:solidFill>
              </a:defRPr>
            </a:lvl4pPr>
            <a:lvl5pPr marL="557143" indent="-171430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458341"/>
            <a:ext cx="3813048" cy="572464"/>
          </a:xfrm>
          <a:solidFill>
            <a:schemeClr val="accent4">
              <a:alpha val="80000"/>
            </a:schemeClr>
          </a:solidFill>
        </p:spPr>
        <p:txBody>
          <a:bodyPr lIns="137144" tIns="68573" rIns="137144" bIns="68573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44" indent="-128573">
              <a:defRPr sz="1100">
                <a:solidFill>
                  <a:srgbClr val="FFFFFF"/>
                </a:solidFill>
              </a:defRPr>
            </a:lvl3pPr>
            <a:lvl4pPr marL="385718" indent="-128573">
              <a:defRPr sz="1100">
                <a:solidFill>
                  <a:srgbClr val="FFFFFF"/>
                </a:solidFill>
              </a:defRPr>
            </a:lvl4pPr>
            <a:lvl5pPr marL="557143" indent="-171430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29"/>
            <a:ext cx="3813048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3" indent="-128573">
              <a:buFont typeface="Arial" panose="020B0604020202020204" pitchFamily="34" charset="0"/>
              <a:buChar char="•"/>
              <a:defRPr sz="1100"/>
            </a:lvl2pPr>
            <a:lvl3pPr marL="257144" indent="-128573">
              <a:defRPr sz="1100"/>
            </a:lvl3pPr>
            <a:lvl4pPr marL="385718" indent="-12857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9"/>
            <a:ext cx="3813048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3" indent="-128573">
              <a:buFont typeface="Arial" panose="020B0604020202020204" pitchFamily="34" charset="0"/>
              <a:buChar char="•"/>
              <a:defRPr sz="1100"/>
            </a:lvl2pPr>
            <a:lvl3pPr marL="257144" indent="-128573">
              <a:defRPr sz="1100"/>
            </a:lvl3pPr>
            <a:lvl4pPr marL="385718" indent="-12857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50583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5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5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5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29116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5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5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5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06177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89319"/>
            <a:ext cx="7772400" cy="3470672"/>
          </a:xfrm>
        </p:spPr>
        <p:txBody>
          <a:bodyPr numCol="2" spcCol="205715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6" indent="-171426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48" indent="-171426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6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698" indent="-171426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75110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8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5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5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7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3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8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5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5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7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3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8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5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7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3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3960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8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5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5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7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3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8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5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5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7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3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8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5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7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3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93592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8" y="122984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5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5" y="122984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7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3" y="122984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8" y="2914940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5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5" y="2914940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7" y="291493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3" y="2914940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31119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8" y="122984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5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5" y="122984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7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3" y="122984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8" y="2914940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5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5" y="2914940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7" y="291493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3" y="2914940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70042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2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6" y="122984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4" y="1229842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3" y="122984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6" y="2914940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4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3" y="2914940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563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2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6" y="122984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4" y="1229842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3" y="122984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6" y="2914940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4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3" y="2914940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49172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7" y="2442748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1" y="2442748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7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4" y="2442748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82509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7" y="2442748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1" y="2442748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7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4" y="2442748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39359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2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8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8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8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2" y="2442748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97298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2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8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8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8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2" y="2442748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1325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089319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9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20106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4"/>
            <a:ext cx="7772400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020848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77656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89319"/>
            <a:ext cx="7772400" cy="3470672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5596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05735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42" indent="-171442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70" indent="-185729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325" indent="-171442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66" indent="-171442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90577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89319"/>
            <a:ext cx="7772400" cy="3470672"/>
          </a:xfrm>
        </p:spPr>
        <p:txBody>
          <a:bodyPr numCol="2" spcCol="205735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42" indent="-171442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84" indent="-171442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325" indent="-171442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66" indent="-171442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65806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089319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9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7390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914404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4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56293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0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78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4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0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78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4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5116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3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78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4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2"/>
            <a:ext cx="3811588" cy="3276623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3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78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4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2"/>
            <a:ext cx="3813174" cy="3276623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55362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2899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914404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4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514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11004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Дайдже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8">
            <a:extLst>
              <a:ext uri="{FF2B5EF4-FFF2-40B4-BE49-F238E27FC236}">
                <a16:creationId xmlns:a16="http://schemas.microsoft.com/office/drawing/2014/main" xmlns="" id="{EC23726F-899C-4D2F-9B92-56857361E210}"/>
              </a:ext>
            </a:extLst>
          </p:cNvPr>
          <p:cNvSpPr/>
          <p:nvPr userDrawn="1"/>
        </p:nvSpPr>
        <p:spPr>
          <a:xfrm>
            <a:off x="0" y="5"/>
            <a:ext cx="9144000" cy="51434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977900" dist="698500" dir="13500000">
              <a:prstClr val="black">
                <a:alpha val="12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914355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EABBF177-B906-4130-81D0-CDC9F01E8134}"/>
              </a:ext>
            </a:extLst>
          </p:cNvPr>
          <p:cNvSpPr/>
          <p:nvPr userDrawn="1"/>
        </p:nvSpPr>
        <p:spPr>
          <a:xfrm>
            <a:off x="1" y="2"/>
            <a:ext cx="2114726" cy="580907"/>
          </a:xfrm>
          <a:prstGeom prst="rect">
            <a:avLst/>
          </a:prstGeom>
          <a:solidFill>
            <a:srgbClr val="FCFCFC">
              <a:alpha val="84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914355">
              <a:defRPr/>
            </a:pPr>
            <a:endParaRPr lang="ru-RU" dirty="0">
              <a:solidFill>
                <a:srgbClr val="485068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6077BD4E-3393-4ACE-A641-CD63F6A5243F}"/>
              </a:ext>
            </a:extLst>
          </p:cNvPr>
          <p:cNvSpPr/>
          <p:nvPr userDrawn="1"/>
        </p:nvSpPr>
        <p:spPr>
          <a:xfrm>
            <a:off x="2114728" y="2"/>
            <a:ext cx="7029273" cy="580907"/>
          </a:xfrm>
          <a:prstGeom prst="rect">
            <a:avLst/>
          </a:prstGeom>
          <a:solidFill>
            <a:srgbClr val="FCFC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914355">
              <a:defRPr/>
            </a:pPr>
            <a:endParaRPr lang="ru-RU">
              <a:solidFill>
                <a:srgbClr val="485068"/>
              </a:solidFill>
            </a:endParaRPr>
          </a:p>
        </p:txBody>
      </p:sp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xmlns="" id="{A0D0EA0D-3716-4587-84C0-4930ABAAB9C7}"/>
              </a:ext>
            </a:extLst>
          </p:cNvPr>
          <p:cNvSpPr txBox="1">
            <a:spLocks/>
          </p:cNvSpPr>
          <p:nvPr userDrawn="1"/>
        </p:nvSpPr>
        <p:spPr>
          <a:xfrm>
            <a:off x="8707522" y="125773"/>
            <a:ext cx="332162" cy="3293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245CF44-F5A7-4881-A3C6-C17067F190D2}" type="slidenum">
              <a:rPr lang="en-US" sz="800" b="1" smtClean="0">
                <a:solidFill>
                  <a:srgbClr val="57565A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pPr algn="ctr"/>
              <a:t>‹#›</a:t>
            </a:fld>
            <a:endParaRPr lang="en-US" sz="800" b="1" dirty="0">
              <a:solidFill>
                <a:srgbClr val="57565A"/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xmlns="" id="{D00E59DA-2391-445E-8DCC-DDB7C0381E5B}"/>
              </a:ext>
            </a:extLst>
          </p:cNvPr>
          <p:cNvSpPr txBox="1">
            <a:spLocks/>
          </p:cNvSpPr>
          <p:nvPr userDrawn="1"/>
        </p:nvSpPr>
        <p:spPr>
          <a:xfrm>
            <a:off x="628179" y="2"/>
            <a:ext cx="1486548" cy="580907"/>
          </a:xfrm>
          <a:prstGeom prst="rect">
            <a:avLst/>
          </a:prstGeom>
        </p:spPr>
        <p:txBody>
          <a:bodyPr vert="horz" lIns="0" tIns="0" rIns="0" bIns="0" rtlCol="0" anchor="ctr">
            <a:normAutofit lnSpcReduction="10000"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buClr>
                <a:srgbClr val="CAD82A"/>
              </a:buClr>
              <a:tabLst>
                <a:tab pos="257168" algn="l"/>
              </a:tabLst>
            </a:pPr>
            <a:r>
              <a:rPr lang="ru-RU" sz="800" dirty="0">
                <a:solidFill>
                  <a:srgbClr val="57565A">
                    <a:lumMod val="50000"/>
                  </a:srgbClr>
                </a:solidFill>
                <a:latin typeface="Roboto Condensed" panose="02000000000000000000" pitchFamily="2" charset="0"/>
              </a:rPr>
              <a:t>ДАЙДЖЕСТ </a:t>
            </a:r>
          </a:p>
          <a:p>
            <a:pPr algn="l">
              <a:spcBef>
                <a:spcPts val="0"/>
              </a:spcBef>
              <a:buClr>
                <a:srgbClr val="CAD82A"/>
              </a:buClr>
              <a:tabLst>
                <a:tab pos="257168" algn="l"/>
              </a:tabLst>
            </a:pPr>
            <a:r>
              <a:rPr lang="ru-RU" sz="800" dirty="0">
                <a:solidFill>
                  <a:srgbClr val="57565A">
                    <a:lumMod val="50000"/>
                  </a:srgbClr>
                </a:solidFill>
                <a:latin typeface="Roboto Condensed" panose="02000000000000000000" pitchFamily="2" charset="0"/>
              </a:rPr>
              <a:t>СОЦИАЛЬНО-ЭКОНОМИЧЕСКИХ </a:t>
            </a:r>
            <a:r>
              <a:rPr lang="en-US" sz="800" dirty="0">
                <a:solidFill>
                  <a:srgbClr val="57565A">
                    <a:lumMod val="50000"/>
                  </a:srgbClr>
                </a:solidFill>
                <a:latin typeface="Roboto Condensed" panose="02000000000000000000" pitchFamily="2" charset="0"/>
              </a:rPr>
              <a:t/>
            </a:r>
            <a:br>
              <a:rPr lang="en-US" sz="800" dirty="0">
                <a:solidFill>
                  <a:srgbClr val="57565A">
                    <a:lumMod val="50000"/>
                  </a:srgbClr>
                </a:solidFill>
                <a:latin typeface="Roboto Condensed" panose="02000000000000000000" pitchFamily="2" charset="0"/>
              </a:rPr>
            </a:br>
            <a:r>
              <a:rPr lang="ru-RU" sz="800" dirty="0">
                <a:solidFill>
                  <a:srgbClr val="57565A">
                    <a:lumMod val="50000"/>
                  </a:srgbClr>
                </a:solidFill>
                <a:latin typeface="Roboto Condensed" panose="02000000000000000000" pitchFamily="2" charset="0"/>
              </a:rPr>
              <a:t>И НАЛОГОВЫХ ПОКАЗАТЕЛЕЙ</a:t>
            </a:r>
          </a:p>
          <a:p>
            <a:pPr algn="l">
              <a:spcBef>
                <a:spcPts val="225"/>
              </a:spcBef>
              <a:buClr>
                <a:srgbClr val="CAD82A"/>
              </a:buClr>
              <a:tabLst>
                <a:tab pos="257168" algn="l"/>
              </a:tabLst>
            </a:pPr>
            <a:r>
              <a:rPr lang="ru-RU" sz="600" dirty="0">
                <a:solidFill>
                  <a:srgbClr val="57565A">
                    <a:lumMod val="50000"/>
                  </a:srgbClr>
                </a:solidFill>
                <a:latin typeface="Roboto Condensed" panose="02000000000000000000" pitchFamily="2" charset="0"/>
              </a:rPr>
              <a:t>ПО СОСТОЯНИЮ НА </a:t>
            </a:r>
            <a:r>
              <a:rPr lang="ru-RU" sz="600" dirty="0" smtClean="0">
                <a:solidFill>
                  <a:srgbClr val="57565A">
                    <a:lumMod val="50000"/>
                  </a:srgbClr>
                </a:solidFill>
                <a:latin typeface="Roboto Condensed" panose="02000000000000000000" pitchFamily="2" charset="0"/>
              </a:rPr>
              <a:t> 19.08.2022</a:t>
            </a:r>
            <a:endParaRPr lang="ru-RU" sz="600" dirty="0">
              <a:solidFill>
                <a:srgbClr val="57565A">
                  <a:lumMod val="50000"/>
                </a:srgbClr>
              </a:solidFill>
              <a:latin typeface="Roboto Condensed" panose="02000000000000000000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7C05437C-BE4A-4ECD-BDF7-9877A0D31F15}"/>
              </a:ext>
            </a:extLst>
          </p:cNvPr>
          <p:cNvSpPr/>
          <p:nvPr userDrawn="1"/>
        </p:nvSpPr>
        <p:spPr>
          <a:xfrm>
            <a:off x="1" y="2"/>
            <a:ext cx="62499" cy="580907"/>
          </a:xfrm>
          <a:prstGeom prst="rect">
            <a:avLst/>
          </a:prstGeom>
          <a:gradFill>
            <a:gsLst>
              <a:gs pos="0">
                <a:srgbClr val="0070C0"/>
              </a:gs>
              <a:gs pos="100000">
                <a:srgbClr val="77E5FB"/>
              </a:gs>
            </a:gsLst>
            <a:lin ang="17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8579" tIns="34289" rIns="68579" bIns="34289" rtlCol="0" anchor="ctr">
            <a:noAutofit/>
          </a:bodyPr>
          <a:lstStyle/>
          <a:p>
            <a:pPr algn="ctr" defTabSz="914355"/>
            <a:endParaRPr lang="ru-RU">
              <a:solidFill>
                <a:prstClr val="white"/>
              </a:solidFill>
            </a:endParaRPr>
          </a:p>
        </p:txBody>
      </p:sp>
      <p:pic>
        <p:nvPicPr>
          <p:cNvPr id="9" name="Рисунок 1">
            <a:extLst>
              <a:ext uri="{FF2B5EF4-FFF2-40B4-BE49-F238E27FC236}">
                <a16:creationId xmlns:a16="http://schemas.microsoft.com/office/drawing/2014/main" xmlns="" id="{AAE43CD4-D70C-4E2C-85CF-56D49337F3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514" y="125773"/>
            <a:ext cx="284760" cy="329171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4193441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985236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8">
            <a:extLst>
              <a:ext uri="{FF2B5EF4-FFF2-40B4-BE49-F238E27FC236}">
                <a16:creationId xmlns:a16="http://schemas.microsoft.com/office/drawing/2014/main" xmlns="" id="{EC23726F-899C-4D2F-9B92-56857361E210}"/>
              </a:ext>
            </a:extLst>
          </p:cNvPr>
          <p:cNvSpPr/>
          <p:nvPr userDrawn="1"/>
        </p:nvSpPr>
        <p:spPr>
          <a:xfrm>
            <a:off x="0" y="5"/>
            <a:ext cx="9144000" cy="51434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977900" dist="698500" dir="13500000">
              <a:prstClr val="black">
                <a:alpha val="12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914355"/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480D62E5-8451-4208-9507-3E7AD0EF9C38}"/>
              </a:ext>
            </a:extLst>
          </p:cNvPr>
          <p:cNvGrpSpPr/>
          <p:nvPr userDrawn="1"/>
        </p:nvGrpSpPr>
        <p:grpSpPr>
          <a:xfrm>
            <a:off x="1115617" y="-1820"/>
            <a:ext cx="1620753" cy="5145320"/>
            <a:chOff x="-820264" y="-532023"/>
            <a:chExt cx="5361218" cy="7922045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xmlns="" id="{6D21352B-D194-4167-AC43-55EDB61FB584}"/>
                </a:ext>
              </a:extLst>
            </p:cNvPr>
            <p:cNvSpPr/>
            <p:nvPr/>
          </p:nvSpPr>
          <p:spPr>
            <a:xfrm flipH="1">
              <a:off x="-807564" y="-532023"/>
              <a:ext cx="5348518" cy="7922045"/>
            </a:xfrm>
            <a:custGeom>
              <a:avLst/>
              <a:gdLst>
                <a:gd name="connsiteX0" fmla="*/ 0 w 2006600"/>
                <a:gd name="connsiteY0" fmla="*/ 1841500 h 3708400"/>
                <a:gd name="connsiteX1" fmla="*/ 2006600 w 2006600"/>
                <a:gd name="connsiteY1" fmla="*/ 0 h 3708400"/>
                <a:gd name="connsiteX2" fmla="*/ 2006600 w 2006600"/>
                <a:gd name="connsiteY2" fmla="*/ 3708400 h 3708400"/>
                <a:gd name="connsiteX3" fmla="*/ 0 w 2006600"/>
                <a:gd name="connsiteY3" fmla="*/ 1841500 h 370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6600" h="3708400">
                  <a:moveTo>
                    <a:pt x="0" y="1841500"/>
                  </a:moveTo>
                  <a:lnTo>
                    <a:pt x="2006600" y="0"/>
                  </a:lnTo>
                  <a:lnTo>
                    <a:pt x="2006600" y="3708400"/>
                  </a:lnTo>
                  <a:lnTo>
                    <a:pt x="0" y="1841500"/>
                  </a:lnTo>
                  <a:close/>
                </a:path>
              </a:pathLst>
            </a:custGeom>
            <a:solidFill>
              <a:srgbClr val="002060">
                <a:alpha val="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55"/>
              <a:endParaRPr lang="ru-RU" dirty="0">
                <a:solidFill>
                  <a:prstClr val="white"/>
                </a:solidFill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xmlns="" id="{09921CD0-BD92-4763-A017-8E467E29CA1C}"/>
                </a:ext>
              </a:extLst>
            </p:cNvPr>
            <p:cNvSpPr/>
            <p:nvPr/>
          </p:nvSpPr>
          <p:spPr>
            <a:xfrm flipH="1">
              <a:off x="-807564" y="0"/>
              <a:ext cx="4675418" cy="6925072"/>
            </a:xfrm>
            <a:custGeom>
              <a:avLst/>
              <a:gdLst>
                <a:gd name="connsiteX0" fmla="*/ 0 w 2006600"/>
                <a:gd name="connsiteY0" fmla="*/ 1841500 h 3708400"/>
                <a:gd name="connsiteX1" fmla="*/ 2006600 w 2006600"/>
                <a:gd name="connsiteY1" fmla="*/ 0 h 3708400"/>
                <a:gd name="connsiteX2" fmla="*/ 2006600 w 2006600"/>
                <a:gd name="connsiteY2" fmla="*/ 3708400 h 3708400"/>
                <a:gd name="connsiteX3" fmla="*/ 0 w 2006600"/>
                <a:gd name="connsiteY3" fmla="*/ 1841500 h 370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6600" h="3708400">
                  <a:moveTo>
                    <a:pt x="0" y="1841500"/>
                  </a:moveTo>
                  <a:lnTo>
                    <a:pt x="2006600" y="0"/>
                  </a:lnTo>
                  <a:lnTo>
                    <a:pt x="2006600" y="3708400"/>
                  </a:lnTo>
                  <a:lnTo>
                    <a:pt x="0" y="1841500"/>
                  </a:lnTo>
                  <a:close/>
                </a:path>
              </a:pathLst>
            </a:custGeom>
            <a:solidFill>
              <a:srgbClr val="002060">
                <a:alpha val="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55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xmlns="" id="{255EE215-328A-4B19-91D8-1102247A49B2}"/>
                </a:ext>
              </a:extLst>
            </p:cNvPr>
            <p:cNvSpPr/>
            <p:nvPr/>
          </p:nvSpPr>
          <p:spPr>
            <a:xfrm flipH="1">
              <a:off x="-807564" y="447480"/>
              <a:ext cx="4025909" cy="5963040"/>
            </a:xfrm>
            <a:custGeom>
              <a:avLst/>
              <a:gdLst>
                <a:gd name="connsiteX0" fmla="*/ 0 w 2006600"/>
                <a:gd name="connsiteY0" fmla="*/ 1841500 h 3708400"/>
                <a:gd name="connsiteX1" fmla="*/ 2006600 w 2006600"/>
                <a:gd name="connsiteY1" fmla="*/ 0 h 3708400"/>
                <a:gd name="connsiteX2" fmla="*/ 2006600 w 2006600"/>
                <a:gd name="connsiteY2" fmla="*/ 3708400 h 3708400"/>
                <a:gd name="connsiteX3" fmla="*/ 0 w 2006600"/>
                <a:gd name="connsiteY3" fmla="*/ 1841500 h 370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6600" h="3708400">
                  <a:moveTo>
                    <a:pt x="0" y="1841500"/>
                  </a:moveTo>
                  <a:lnTo>
                    <a:pt x="2006600" y="0"/>
                  </a:lnTo>
                  <a:lnTo>
                    <a:pt x="2006600" y="3708400"/>
                  </a:lnTo>
                  <a:lnTo>
                    <a:pt x="0" y="1841500"/>
                  </a:lnTo>
                  <a:close/>
                </a:path>
              </a:pathLst>
            </a:custGeom>
            <a:solidFill>
              <a:srgbClr val="002060">
                <a:alpha val="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55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xmlns="" id="{DB10562A-A89A-44D4-8730-BF90E4F5D9FA}"/>
                </a:ext>
              </a:extLst>
            </p:cNvPr>
            <p:cNvSpPr/>
            <p:nvPr/>
          </p:nvSpPr>
          <p:spPr>
            <a:xfrm flipH="1">
              <a:off x="-820263" y="959216"/>
              <a:ext cx="3334917" cy="4939568"/>
            </a:xfrm>
            <a:custGeom>
              <a:avLst/>
              <a:gdLst>
                <a:gd name="connsiteX0" fmla="*/ 0 w 2006600"/>
                <a:gd name="connsiteY0" fmla="*/ 1841500 h 3708400"/>
                <a:gd name="connsiteX1" fmla="*/ 2006600 w 2006600"/>
                <a:gd name="connsiteY1" fmla="*/ 0 h 3708400"/>
                <a:gd name="connsiteX2" fmla="*/ 2006600 w 2006600"/>
                <a:gd name="connsiteY2" fmla="*/ 3708400 h 3708400"/>
                <a:gd name="connsiteX3" fmla="*/ 0 w 2006600"/>
                <a:gd name="connsiteY3" fmla="*/ 1841500 h 370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6600" h="3708400">
                  <a:moveTo>
                    <a:pt x="0" y="1841500"/>
                  </a:moveTo>
                  <a:lnTo>
                    <a:pt x="2006600" y="0"/>
                  </a:lnTo>
                  <a:lnTo>
                    <a:pt x="2006600" y="3708400"/>
                  </a:lnTo>
                  <a:lnTo>
                    <a:pt x="0" y="1841500"/>
                  </a:lnTo>
                  <a:close/>
                </a:path>
              </a:pathLst>
            </a:custGeom>
            <a:solidFill>
              <a:srgbClr val="002060">
                <a:alpha val="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55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xmlns="" id="{E46C9DE9-F272-46F4-8FB3-9A1460DDCE56}"/>
                </a:ext>
              </a:extLst>
            </p:cNvPr>
            <p:cNvSpPr/>
            <p:nvPr/>
          </p:nvSpPr>
          <p:spPr>
            <a:xfrm flipH="1">
              <a:off x="-820264" y="1574800"/>
              <a:ext cx="2670759" cy="3708400"/>
            </a:xfrm>
            <a:custGeom>
              <a:avLst/>
              <a:gdLst>
                <a:gd name="connsiteX0" fmla="*/ 0 w 2006600"/>
                <a:gd name="connsiteY0" fmla="*/ 1841500 h 3708400"/>
                <a:gd name="connsiteX1" fmla="*/ 2006600 w 2006600"/>
                <a:gd name="connsiteY1" fmla="*/ 0 h 3708400"/>
                <a:gd name="connsiteX2" fmla="*/ 2006600 w 2006600"/>
                <a:gd name="connsiteY2" fmla="*/ 3708400 h 3708400"/>
                <a:gd name="connsiteX3" fmla="*/ 0 w 2006600"/>
                <a:gd name="connsiteY3" fmla="*/ 1841500 h 370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6600" h="3708400">
                  <a:moveTo>
                    <a:pt x="0" y="1841500"/>
                  </a:moveTo>
                  <a:lnTo>
                    <a:pt x="2006600" y="0"/>
                  </a:lnTo>
                  <a:lnTo>
                    <a:pt x="2006600" y="3708400"/>
                  </a:lnTo>
                  <a:lnTo>
                    <a:pt x="0" y="1841500"/>
                  </a:lnTo>
                  <a:close/>
                </a:path>
              </a:pathLst>
            </a:custGeom>
            <a:solidFill>
              <a:srgbClr val="002060">
                <a:alpha val="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55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831A4862-7841-444C-B8FE-12132533B7D3}"/>
                </a:ext>
              </a:extLst>
            </p:cNvPr>
            <p:cNvSpPr/>
            <p:nvPr/>
          </p:nvSpPr>
          <p:spPr>
            <a:xfrm flipH="1">
              <a:off x="-817340" y="2105856"/>
              <a:ext cx="1905835" cy="2646288"/>
            </a:xfrm>
            <a:custGeom>
              <a:avLst/>
              <a:gdLst>
                <a:gd name="connsiteX0" fmla="*/ 0 w 2006600"/>
                <a:gd name="connsiteY0" fmla="*/ 1841500 h 3708400"/>
                <a:gd name="connsiteX1" fmla="*/ 2006600 w 2006600"/>
                <a:gd name="connsiteY1" fmla="*/ 0 h 3708400"/>
                <a:gd name="connsiteX2" fmla="*/ 2006600 w 2006600"/>
                <a:gd name="connsiteY2" fmla="*/ 3708400 h 3708400"/>
                <a:gd name="connsiteX3" fmla="*/ 0 w 2006600"/>
                <a:gd name="connsiteY3" fmla="*/ 1841500 h 370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6600" h="3708400">
                  <a:moveTo>
                    <a:pt x="0" y="1841500"/>
                  </a:moveTo>
                  <a:lnTo>
                    <a:pt x="2006600" y="0"/>
                  </a:lnTo>
                  <a:lnTo>
                    <a:pt x="2006600" y="3708400"/>
                  </a:lnTo>
                  <a:lnTo>
                    <a:pt x="0" y="1841500"/>
                  </a:lnTo>
                  <a:close/>
                </a:path>
              </a:pathLst>
            </a:custGeom>
            <a:solidFill>
              <a:srgbClr val="002060">
                <a:alpha val="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55"/>
              <a:endParaRPr lang="ru-RU">
                <a:solidFill>
                  <a:prstClr val="white"/>
                </a:solidFill>
              </a:endParaRP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EB76714-25AE-4F90-82FE-C6D55649B6A7}"/>
              </a:ext>
            </a:extLst>
          </p:cNvPr>
          <p:cNvSpPr/>
          <p:nvPr userDrawn="1"/>
        </p:nvSpPr>
        <p:spPr>
          <a:xfrm>
            <a:off x="1465462" y="0"/>
            <a:ext cx="1919635" cy="51435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>
            <a:outerShdw blurRad="368300" sx="102000" sy="102000" algn="ctr" rotWithShape="0">
              <a:prstClr val="black">
                <a:alpha val="3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4997" tIns="134997" rIns="134997" bIns="134997" rtlCol="0" anchor="t">
            <a:noAutofit/>
          </a:bodyPr>
          <a:lstStyle/>
          <a:p>
            <a:pPr defTabSz="914355">
              <a:spcAft>
                <a:spcPts val="450"/>
              </a:spcAft>
            </a:pPr>
            <a:endParaRPr lang="ru-RU" sz="900" b="1" dirty="0">
              <a:solidFill>
                <a:srgbClr val="57565A">
                  <a:lumMod val="50000"/>
                </a:srgbClr>
              </a:solidFill>
              <a:latin typeface="Roboto Condensed" panose="020000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32614859-339D-4BB3-B9E4-6ED077413C82}"/>
              </a:ext>
            </a:extLst>
          </p:cNvPr>
          <p:cNvSpPr/>
          <p:nvPr userDrawn="1"/>
        </p:nvSpPr>
        <p:spPr>
          <a:xfrm>
            <a:off x="3385097" y="0"/>
            <a:ext cx="1919635" cy="51435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>
            <a:outerShdw blurRad="368300" sx="102000" sy="102000" algn="ctr" rotWithShape="0">
              <a:prstClr val="black">
                <a:alpha val="3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4997" tIns="134997" rIns="134997" bIns="134997" rtlCol="0" anchor="t">
            <a:noAutofit/>
          </a:bodyPr>
          <a:lstStyle/>
          <a:p>
            <a:pPr defTabSz="914355">
              <a:spcAft>
                <a:spcPts val="450"/>
              </a:spcAft>
            </a:pPr>
            <a:endParaRPr lang="ru-RU" sz="900" b="1" dirty="0">
              <a:solidFill>
                <a:srgbClr val="57565A">
                  <a:lumMod val="50000"/>
                </a:srgbClr>
              </a:solidFill>
              <a:latin typeface="Roboto Condensed" panose="02000000000000000000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4D01B58B-127A-4CDA-81CA-6317764101C0}"/>
              </a:ext>
            </a:extLst>
          </p:cNvPr>
          <p:cNvSpPr/>
          <p:nvPr userDrawn="1"/>
        </p:nvSpPr>
        <p:spPr>
          <a:xfrm>
            <a:off x="5304731" y="0"/>
            <a:ext cx="1919635" cy="51435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>
            <a:outerShdw blurRad="368300" sx="102000" sy="102000" algn="ctr" rotWithShape="0">
              <a:prstClr val="black">
                <a:alpha val="3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4997" tIns="134997" rIns="134997" bIns="134997" rtlCol="0" anchor="t">
            <a:noAutofit/>
          </a:bodyPr>
          <a:lstStyle/>
          <a:p>
            <a:pPr defTabSz="914355">
              <a:spcAft>
                <a:spcPts val="450"/>
              </a:spcAft>
            </a:pPr>
            <a:endParaRPr lang="ru-RU" sz="900" b="1" dirty="0">
              <a:solidFill>
                <a:srgbClr val="57565A">
                  <a:lumMod val="50000"/>
                </a:srgbClr>
              </a:solidFill>
              <a:latin typeface="Roboto Condensed" panose="02000000000000000000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757ABB3D-5F2D-4CF0-8252-5BCFC881B854}"/>
              </a:ext>
            </a:extLst>
          </p:cNvPr>
          <p:cNvSpPr/>
          <p:nvPr userDrawn="1"/>
        </p:nvSpPr>
        <p:spPr>
          <a:xfrm>
            <a:off x="7224366" y="0"/>
            <a:ext cx="1919635" cy="51435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>
            <a:outerShdw blurRad="368300" sx="102000" sy="102000" algn="ctr" rotWithShape="0">
              <a:prstClr val="black">
                <a:alpha val="3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4997" tIns="134997" rIns="134997" bIns="134997" rtlCol="0" anchor="t">
            <a:noAutofit/>
          </a:bodyPr>
          <a:lstStyle/>
          <a:p>
            <a:pPr defTabSz="914355">
              <a:spcAft>
                <a:spcPts val="450"/>
              </a:spcAft>
            </a:pPr>
            <a:endParaRPr lang="ru-RU" sz="900" b="1" dirty="0">
              <a:solidFill>
                <a:srgbClr val="57565A">
                  <a:lumMod val="50000"/>
                </a:srgbClr>
              </a:solidFill>
              <a:latin typeface="Roboto Condensed" panose="02000000000000000000" pitchFamily="2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E09BCE51-0B37-4543-B23A-1DF5A903BFBF}"/>
              </a:ext>
            </a:extLst>
          </p:cNvPr>
          <p:cNvSpPr/>
          <p:nvPr userDrawn="1"/>
        </p:nvSpPr>
        <p:spPr>
          <a:xfrm>
            <a:off x="1465462" y="1"/>
            <a:ext cx="1919635" cy="85815"/>
          </a:xfrm>
          <a:prstGeom prst="rect">
            <a:avLst/>
          </a:prstGeom>
          <a:solidFill>
            <a:srgbClr val="00B0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914355"/>
            <a:endParaRPr lang="ru-RU">
              <a:solidFill>
                <a:prstClr val="white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AB5CA600-1400-4437-8008-DDB6600517A8}"/>
              </a:ext>
            </a:extLst>
          </p:cNvPr>
          <p:cNvSpPr/>
          <p:nvPr userDrawn="1"/>
        </p:nvSpPr>
        <p:spPr>
          <a:xfrm>
            <a:off x="3385096" y="1"/>
            <a:ext cx="1919635" cy="85815"/>
          </a:xfrm>
          <a:prstGeom prst="rect">
            <a:avLst/>
          </a:prstGeom>
          <a:solidFill>
            <a:srgbClr val="F1450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914355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A130F2A8-B2E2-461A-A7FE-66AC6B2C7DFA}"/>
              </a:ext>
            </a:extLst>
          </p:cNvPr>
          <p:cNvSpPr/>
          <p:nvPr userDrawn="1"/>
        </p:nvSpPr>
        <p:spPr>
          <a:xfrm>
            <a:off x="5304732" y="1"/>
            <a:ext cx="1919635" cy="85815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914355"/>
            <a:endParaRPr lang="ru-RU">
              <a:solidFill>
                <a:prstClr val="white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20136780-EA76-48E7-B2A0-5A002C02DF72}"/>
              </a:ext>
            </a:extLst>
          </p:cNvPr>
          <p:cNvSpPr/>
          <p:nvPr userDrawn="1"/>
        </p:nvSpPr>
        <p:spPr>
          <a:xfrm>
            <a:off x="7224367" y="1"/>
            <a:ext cx="1919635" cy="85815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914355"/>
            <a:endParaRPr lang="ru-RU">
              <a:solidFill>
                <a:prstClr val="white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94AC76C0-73B8-4046-8402-D29569F8535A}"/>
              </a:ext>
            </a:extLst>
          </p:cNvPr>
          <p:cNvSpPr txBox="1"/>
          <p:nvPr userDrawn="1"/>
        </p:nvSpPr>
        <p:spPr>
          <a:xfrm>
            <a:off x="1817695" y="311304"/>
            <a:ext cx="1413428" cy="12695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 defTabSz="914355"/>
            <a:r>
              <a:rPr lang="ru-RU" sz="800" b="1" dirty="0">
                <a:solidFill>
                  <a:srgbClr val="57565A">
                    <a:lumMod val="50000"/>
                  </a:srgbClr>
                </a:solidFill>
                <a:latin typeface="Roboto Condensed" panose="02000000000000000000" pitchFamily="2" charset="0"/>
              </a:rPr>
              <a:t>ЦЕЛЬ ПРОЕКТА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07791FAE-D2BE-49B1-9590-6ADA1931869D}"/>
              </a:ext>
            </a:extLst>
          </p:cNvPr>
          <p:cNvSpPr txBox="1"/>
          <p:nvPr userDrawn="1"/>
        </p:nvSpPr>
        <p:spPr>
          <a:xfrm>
            <a:off x="3526928" y="311304"/>
            <a:ext cx="1616913" cy="12695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 defTabSz="914355"/>
            <a:r>
              <a:rPr lang="ru-RU" sz="800" b="1" dirty="0">
                <a:solidFill>
                  <a:srgbClr val="57565A">
                    <a:lumMod val="50000"/>
                  </a:srgbClr>
                </a:solidFill>
                <a:latin typeface="Roboto Condensed" panose="02000000000000000000" pitchFamily="2" charset="0"/>
              </a:rPr>
              <a:t>СУЩЕСТВУЮЩАЯ СИТУАЦИЯ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9E2D0D05-F5EC-4D99-917E-208301583958}"/>
              </a:ext>
            </a:extLst>
          </p:cNvPr>
          <p:cNvSpPr txBox="1"/>
          <p:nvPr userDrawn="1"/>
        </p:nvSpPr>
        <p:spPr>
          <a:xfrm>
            <a:off x="5446562" y="311304"/>
            <a:ext cx="1616913" cy="12695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 defTabSz="914355"/>
            <a:r>
              <a:rPr lang="ru-RU" sz="800" b="1" dirty="0">
                <a:solidFill>
                  <a:srgbClr val="57565A">
                    <a:lumMod val="50000"/>
                  </a:srgbClr>
                </a:solidFill>
                <a:latin typeface="Roboto Condensed" panose="02000000000000000000" pitchFamily="2" charset="0"/>
              </a:rPr>
              <a:t>ПЛАН РЕАЛИЗАЦИИ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11F445B3-4A8A-4F96-BB0E-A1541283F662}"/>
              </a:ext>
            </a:extLst>
          </p:cNvPr>
          <p:cNvSpPr txBox="1"/>
          <p:nvPr userDrawn="1"/>
        </p:nvSpPr>
        <p:spPr>
          <a:xfrm>
            <a:off x="7366196" y="311304"/>
            <a:ext cx="1616913" cy="12695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 defTabSz="914355"/>
            <a:r>
              <a:rPr lang="en-US" sz="800" b="1" dirty="0">
                <a:solidFill>
                  <a:srgbClr val="57565A">
                    <a:lumMod val="50000"/>
                  </a:srgbClr>
                </a:solidFill>
                <a:latin typeface="Roboto Condensed" panose="02000000000000000000" pitchFamily="2" charset="0"/>
              </a:rPr>
              <a:t>KPI </a:t>
            </a:r>
            <a:r>
              <a:rPr lang="ru-RU" sz="800" b="1" dirty="0">
                <a:solidFill>
                  <a:srgbClr val="57565A">
                    <a:lumMod val="50000"/>
                  </a:srgbClr>
                </a:solidFill>
                <a:latin typeface="Roboto Condensed" panose="02000000000000000000" pitchFamily="2" charset="0"/>
              </a:rPr>
              <a:t>ПРОЕКТА</a:t>
            </a:r>
          </a:p>
        </p:txBody>
      </p:sp>
      <p:pic>
        <p:nvPicPr>
          <p:cNvPr id="16" name="Graphic 15" descr="Bullseye with solid fill">
            <a:extLst>
              <a:ext uri="{FF2B5EF4-FFF2-40B4-BE49-F238E27FC236}">
                <a16:creationId xmlns:a16="http://schemas.microsoft.com/office/drawing/2014/main" xmlns="" id="{77A8745F-41B0-46BB-BE44-D48E6AB61B1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3082376" y="120192"/>
            <a:ext cx="161248" cy="161248"/>
          </a:xfrm>
          <a:prstGeom prst="rect">
            <a:avLst/>
          </a:prstGeom>
        </p:spPr>
      </p:pic>
      <p:pic>
        <p:nvPicPr>
          <p:cNvPr id="17" name="Graphic 16" descr="Gantt Chart with solid fill">
            <a:extLst>
              <a:ext uri="{FF2B5EF4-FFF2-40B4-BE49-F238E27FC236}">
                <a16:creationId xmlns:a16="http://schemas.microsoft.com/office/drawing/2014/main" xmlns="" id="{D976933B-82FB-4213-9484-2BADEA63959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>
          <a:xfrm>
            <a:off x="5001651" y="120192"/>
            <a:ext cx="161248" cy="161248"/>
          </a:xfrm>
          <a:prstGeom prst="rect">
            <a:avLst/>
          </a:prstGeom>
        </p:spPr>
      </p:pic>
      <p:pic>
        <p:nvPicPr>
          <p:cNvPr id="18" name="Graphic 17" descr="Badge Tick1 with solid fill">
            <a:extLst>
              <a:ext uri="{FF2B5EF4-FFF2-40B4-BE49-F238E27FC236}">
                <a16:creationId xmlns:a16="http://schemas.microsoft.com/office/drawing/2014/main" xmlns="" id="{3702024C-D654-4B27-BF8B-CD497DF4DCAE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>
          <a:xfrm>
            <a:off x="6902226" y="120192"/>
            <a:ext cx="161248" cy="161248"/>
          </a:xfrm>
          <a:prstGeom prst="rect">
            <a:avLst/>
          </a:prstGeom>
        </p:spPr>
      </p:pic>
      <p:pic>
        <p:nvPicPr>
          <p:cNvPr id="19" name="Graphic 18" descr="Bullseye with solid fill">
            <a:extLst>
              <a:ext uri="{FF2B5EF4-FFF2-40B4-BE49-F238E27FC236}">
                <a16:creationId xmlns:a16="http://schemas.microsoft.com/office/drawing/2014/main" xmlns="" id="{667A728E-50B8-4EC6-9F11-9F87342B8E54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/>
        </p:blipFill>
        <p:spPr>
          <a:xfrm>
            <a:off x="8821860" y="120192"/>
            <a:ext cx="161248" cy="161248"/>
          </a:xfrm>
          <a:prstGeom prst="rect">
            <a:avLst/>
          </a:prstGeom>
        </p:spPr>
      </p:pic>
      <p:sp>
        <p:nvSpPr>
          <p:cNvPr id="20" name="Freeform: Shape 19">
            <a:extLst>
              <a:ext uri="{FF2B5EF4-FFF2-40B4-BE49-F238E27FC236}">
                <a16:creationId xmlns:a16="http://schemas.microsoft.com/office/drawing/2014/main" xmlns="" id="{278BA5FC-5599-4AF9-83ED-20988D677D5E}"/>
              </a:ext>
            </a:extLst>
          </p:cNvPr>
          <p:cNvSpPr/>
          <p:nvPr userDrawn="1"/>
        </p:nvSpPr>
        <p:spPr>
          <a:xfrm>
            <a:off x="3235078" y="200026"/>
            <a:ext cx="142875" cy="4943475"/>
          </a:xfrm>
          <a:custGeom>
            <a:avLst/>
            <a:gdLst>
              <a:gd name="connsiteX0" fmla="*/ 0 w 190500"/>
              <a:gd name="connsiteY0" fmla="*/ 0 h 6591300"/>
              <a:gd name="connsiteX1" fmla="*/ 190500 w 190500"/>
              <a:gd name="connsiteY1" fmla="*/ 0 h 6591300"/>
              <a:gd name="connsiteX2" fmla="*/ 190500 w 190500"/>
              <a:gd name="connsiteY2" fmla="*/ 6591300 h 659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0500" h="6591300">
                <a:moveTo>
                  <a:pt x="0" y="0"/>
                </a:moveTo>
                <a:lnTo>
                  <a:pt x="190500" y="0"/>
                </a:lnTo>
                <a:lnTo>
                  <a:pt x="190500" y="6591300"/>
                </a:lnTo>
              </a:path>
            </a:pathLst>
          </a:custGeom>
          <a:noFill/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914355"/>
            <a:endParaRPr lang="ru-RU">
              <a:solidFill>
                <a:prstClr val="white"/>
              </a:solidFill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xmlns="" id="{4A39D9F2-5472-4BC8-B2AC-1577E24B842B}"/>
              </a:ext>
            </a:extLst>
          </p:cNvPr>
          <p:cNvSpPr/>
          <p:nvPr userDrawn="1"/>
        </p:nvSpPr>
        <p:spPr>
          <a:xfrm>
            <a:off x="5154713" y="200026"/>
            <a:ext cx="142875" cy="4943475"/>
          </a:xfrm>
          <a:custGeom>
            <a:avLst/>
            <a:gdLst>
              <a:gd name="connsiteX0" fmla="*/ 0 w 190500"/>
              <a:gd name="connsiteY0" fmla="*/ 0 h 6591300"/>
              <a:gd name="connsiteX1" fmla="*/ 190500 w 190500"/>
              <a:gd name="connsiteY1" fmla="*/ 0 h 6591300"/>
              <a:gd name="connsiteX2" fmla="*/ 190500 w 190500"/>
              <a:gd name="connsiteY2" fmla="*/ 6591300 h 659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0500" h="6591300">
                <a:moveTo>
                  <a:pt x="0" y="0"/>
                </a:moveTo>
                <a:lnTo>
                  <a:pt x="190500" y="0"/>
                </a:lnTo>
                <a:lnTo>
                  <a:pt x="190500" y="6591300"/>
                </a:lnTo>
              </a:path>
            </a:pathLst>
          </a:custGeom>
          <a:noFill/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914355"/>
            <a:endParaRPr lang="ru-RU">
              <a:solidFill>
                <a:prstClr val="white"/>
              </a:solidFill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xmlns="" id="{04BC910D-8563-4DC0-AA04-19234E296678}"/>
              </a:ext>
            </a:extLst>
          </p:cNvPr>
          <p:cNvSpPr/>
          <p:nvPr userDrawn="1"/>
        </p:nvSpPr>
        <p:spPr>
          <a:xfrm>
            <a:off x="7074347" y="200026"/>
            <a:ext cx="142875" cy="4943475"/>
          </a:xfrm>
          <a:custGeom>
            <a:avLst/>
            <a:gdLst>
              <a:gd name="connsiteX0" fmla="*/ 0 w 190500"/>
              <a:gd name="connsiteY0" fmla="*/ 0 h 6591300"/>
              <a:gd name="connsiteX1" fmla="*/ 190500 w 190500"/>
              <a:gd name="connsiteY1" fmla="*/ 0 h 6591300"/>
              <a:gd name="connsiteX2" fmla="*/ 190500 w 190500"/>
              <a:gd name="connsiteY2" fmla="*/ 6591300 h 659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0500" h="6591300">
                <a:moveTo>
                  <a:pt x="0" y="0"/>
                </a:moveTo>
                <a:lnTo>
                  <a:pt x="190500" y="0"/>
                </a:lnTo>
                <a:lnTo>
                  <a:pt x="190500" y="6591300"/>
                </a:lnTo>
              </a:path>
            </a:pathLst>
          </a:custGeom>
          <a:noFill/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914355"/>
            <a:endParaRPr lang="ru-RU">
              <a:solidFill>
                <a:prstClr val="white"/>
              </a:solidFill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xmlns="" id="{9931CA9F-AF69-4773-AE48-483E901E0F31}"/>
              </a:ext>
            </a:extLst>
          </p:cNvPr>
          <p:cNvSpPr/>
          <p:nvPr userDrawn="1"/>
        </p:nvSpPr>
        <p:spPr>
          <a:xfrm>
            <a:off x="8993981" y="200026"/>
            <a:ext cx="142875" cy="4943475"/>
          </a:xfrm>
          <a:custGeom>
            <a:avLst/>
            <a:gdLst>
              <a:gd name="connsiteX0" fmla="*/ 0 w 190500"/>
              <a:gd name="connsiteY0" fmla="*/ 0 h 6591300"/>
              <a:gd name="connsiteX1" fmla="*/ 190500 w 190500"/>
              <a:gd name="connsiteY1" fmla="*/ 0 h 6591300"/>
              <a:gd name="connsiteX2" fmla="*/ 190500 w 190500"/>
              <a:gd name="connsiteY2" fmla="*/ 6591300 h 659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0500" h="6591300">
                <a:moveTo>
                  <a:pt x="0" y="0"/>
                </a:moveTo>
                <a:lnTo>
                  <a:pt x="190500" y="0"/>
                </a:lnTo>
                <a:lnTo>
                  <a:pt x="190500" y="6591300"/>
                </a:lnTo>
              </a:path>
            </a:pathLst>
          </a:custGeom>
          <a:noFill/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914355"/>
            <a:endParaRPr lang="ru-RU">
              <a:solidFill>
                <a:prstClr val="white"/>
              </a:solidFill>
            </a:endParaRPr>
          </a:p>
        </p:txBody>
      </p:sp>
      <p:sp>
        <p:nvSpPr>
          <p:cNvPr id="3" name="Номер слайда 5">
            <a:extLst>
              <a:ext uri="{FF2B5EF4-FFF2-40B4-BE49-F238E27FC236}">
                <a16:creationId xmlns:a16="http://schemas.microsoft.com/office/drawing/2014/main" xmlns="" id="{BE0951C9-484F-4E9A-8471-00D15E074EEA}"/>
              </a:ext>
            </a:extLst>
          </p:cNvPr>
          <p:cNvSpPr txBox="1">
            <a:spLocks/>
          </p:cNvSpPr>
          <p:nvPr userDrawn="1"/>
        </p:nvSpPr>
        <p:spPr>
          <a:xfrm>
            <a:off x="8946855" y="4948014"/>
            <a:ext cx="197147" cy="195486"/>
          </a:xfrm>
          <a:prstGeom prst="rect">
            <a:avLst/>
          </a:prstGeom>
          <a:solidFill>
            <a:schemeClr val="bg1"/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245CF44-F5A7-4881-A3C6-C17067F190D2}" type="slidenum">
              <a:rPr lang="en-US" sz="700" b="1" smtClean="0">
                <a:solidFill>
                  <a:srgbClr val="57565A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pPr algn="ctr"/>
              <a:t>‹#›</a:t>
            </a:fld>
            <a:endParaRPr lang="en-US" sz="700" b="1" dirty="0">
              <a:solidFill>
                <a:srgbClr val="57565A"/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pic>
        <p:nvPicPr>
          <p:cNvPr id="31" name="Graphic 30" descr="Badge Tick1 with solid fill">
            <a:extLst>
              <a:ext uri="{FF2B5EF4-FFF2-40B4-BE49-F238E27FC236}">
                <a16:creationId xmlns:a16="http://schemas.microsoft.com/office/drawing/2014/main" xmlns="" id="{DC6B931E-A0C8-41C2-A8C9-64A1B058982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>
          <a:xfrm>
            <a:off x="6741491" y="120192"/>
            <a:ext cx="161248" cy="161248"/>
          </a:xfrm>
          <a:prstGeom prst="rect">
            <a:avLst/>
          </a:prstGeom>
        </p:spPr>
      </p:pic>
      <p:pic>
        <p:nvPicPr>
          <p:cNvPr id="32" name="Graphic 31" descr="Badge Tick1 with solid fill">
            <a:extLst>
              <a:ext uri="{FF2B5EF4-FFF2-40B4-BE49-F238E27FC236}">
                <a16:creationId xmlns:a16="http://schemas.microsoft.com/office/drawing/2014/main" xmlns="" id="{2D01B2CF-9438-41A8-A159-8FC50DAA2ED7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/>
        </p:blipFill>
        <p:spPr>
          <a:xfrm>
            <a:off x="6580758" y="120192"/>
            <a:ext cx="161248" cy="161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581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2297430" cy="2578608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2" y="0"/>
            <a:ext cx="2297430" cy="2578608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1" y="2564892"/>
            <a:ext cx="2297430" cy="2578608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2" y="2564892"/>
            <a:ext cx="2297430" cy="2578608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055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831086" cy="1721358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0"/>
            <a:ext cx="1831086" cy="1721358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0"/>
            <a:ext cx="1831086" cy="1721358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0"/>
            <a:ext cx="1831086" cy="1721358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0"/>
            <a:ext cx="1831086" cy="1721358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1"/>
            <a:ext cx="1831086" cy="1721358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1"/>
            <a:ext cx="1831086" cy="1721358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1"/>
            <a:ext cx="1831086" cy="1721358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1"/>
            <a:ext cx="1831086" cy="1721358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1"/>
            <a:ext cx="1831086" cy="1721358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2"/>
            <a:ext cx="1831086" cy="1721358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2"/>
            <a:ext cx="1831086" cy="1721358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2"/>
            <a:ext cx="1831086" cy="1721358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2"/>
            <a:ext cx="1831086" cy="1721358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2"/>
            <a:ext cx="1831086" cy="1721358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314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2" cy="1296162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2" cy="1296162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2" cy="1296162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2" cy="1296162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8" y="0"/>
            <a:ext cx="1536192" cy="1296162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2" cy="1296162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6"/>
            <a:ext cx="1536192" cy="1296162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2" cy="1296162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2" cy="1296162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2" cy="1296162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8" y="1282446"/>
            <a:ext cx="1536192" cy="1296162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6"/>
            <a:ext cx="1536192" cy="1296162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2" cy="1296162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2" cy="1296162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2" cy="1296162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2" cy="1296162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8" y="2564892"/>
            <a:ext cx="1536192" cy="1296162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2" cy="1296162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2" cy="1296162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2" cy="1296162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2" cy="1296162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2" cy="1296162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8" y="3847338"/>
            <a:ext cx="1536192" cy="1296162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2" cy="1296162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878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94" indent="-114294">
              <a:buFont typeface="Arial" panose="020B0604020202020204" pitchFamily="34" charset="0"/>
              <a:buChar char="•"/>
              <a:defRPr sz="1100"/>
            </a:lvl2pPr>
            <a:lvl3pPr marL="228588" indent="-114294">
              <a:defRPr sz="1100"/>
            </a:lvl3pPr>
            <a:lvl4pPr marL="400030" indent="-171442">
              <a:defRPr sz="1100"/>
            </a:lvl4pPr>
            <a:lvl5pPr marL="571472" indent="-17144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0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94" indent="-114294">
              <a:buFont typeface="Arial" panose="020B0604020202020204" pitchFamily="34" charset="0"/>
              <a:buChar char="•"/>
              <a:defRPr sz="1100"/>
            </a:lvl2pPr>
            <a:lvl3pPr marL="228588" indent="-114294">
              <a:defRPr sz="1100"/>
            </a:lvl3pPr>
            <a:lvl4pPr marL="400030" indent="-171442">
              <a:defRPr sz="1100"/>
            </a:lvl4pPr>
            <a:lvl5pPr marL="571472" indent="-17144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200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94" indent="-114294">
              <a:buFont typeface="Arial" panose="020B0604020202020204" pitchFamily="34" charset="0"/>
              <a:buChar char="•"/>
              <a:defRPr sz="1100"/>
            </a:lvl2pPr>
            <a:lvl3pPr marL="228588" indent="-114294">
              <a:defRPr sz="1100"/>
            </a:lvl3pPr>
            <a:lvl4pPr marL="400030" indent="-171442">
              <a:defRPr sz="1100"/>
            </a:lvl4pPr>
            <a:lvl5pPr marL="571472" indent="-17144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94" indent="-114294">
              <a:buFont typeface="Arial" panose="020B0604020202020204" pitchFamily="34" charset="0"/>
              <a:buChar char="•"/>
              <a:defRPr sz="1100"/>
            </a:lvl2pPr>
            <a:lvl3pPr marL="228588" indent="-114294">
              <a:defRPr sz="1100"/>
            </a:lvl3pPr>
            <a:lvl4pPr marL="400030" indent="-171442">
              <a:defRPr sz="1100"/>
            </a:lvl4pPr>
            <a:lvl5pPr marL="571472" indent="-17144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8551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 xmlns="">
        <p15:guide id="4294967295" orient="horz" pos="2160">
          <p15:clr>
            <a:srgbClr val="FBAE40"/>
          </p15:clr>
        </p15:guide>
        <p15:guide id="4294967295" pos="3840">
          <p15:clr>
            <a:srgbClr val="FBAE40"/>
          </p15:clr>
        </p15:guide>
      </p15:sldGuideLst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94" indent="-114294">
              <a:buFont typeface="Arial" panose="020B0604020202020204" pitchFamily="34" charset="0"/>
              <a:buChar char="•"/>
              <a:defRPr sz="1100"/>
            </a:lvl2pPr>
            <a:lvl3pPr marL="228588" indent="-114294">
              <a:defRPr sz="1100"/>
            </a:lvl3pPr>
            <a:lvl4pPr marL="400030" indent="-171442">
              <a:defRPr sz="1100"/>
            </a:lvl4pPr>
            <a:lvl5pPr marL="571472" indent="-17144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0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94" indent="-114294">
              <a:buFont typeface="Arial" panose="020B0604020202020204" pitchFamily="34" charset="0"/>
              <a:buChar char="•"/>
              <a:defRPr sz="1100"/>
            </a:lvl2pPr>
            <a:lvl3pPr marL="228588" indent="-114294">
              <a:defRPr sz="1100"/>
            </a:lvl3pPr>
            <a:lvl4pPr marL="400030" indent="-171442">
              <a:defRPr sz="1100"/>
            </a:lvl4pPr>
            <a:lvl5pPr marL="571472" indent="-17144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200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94" indent="-114294">
              <a:buFont typeface="Arial" panose="020B0604020202020204" pitchFamily="34" charset="0"/>
              <a:buChar char="•"/>
              <a:defRPr sz="1100"/>
            </a:lvl2pPr>
            <a:lvl3pPr marL="228588" indent="-114294">
              <a:defRPr sz="1100"/>
            </a:lvl3pPr>
            <a:lvl4pPr marL="400030" indent="-171442">
              <a:defRPr sz="1100"/>
            </a:lvl4pPr>
            <a:lvl5pPr marL="571472" indent="-17144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94" indent="-114294">
              <a:buFont typeface="Arial" panose="020B0604020202020204" pitchFamily="34" charset="0"/>
              <a:buChar char="•"/>
              <a:defRPr sz="1100"/>
            </a:lvl2pPr>
            <a:lvl3pPr marL="228588" indent="-114294">
              <a:defRPr sz="1100"/>
            </a:lvl3pPr>
            <a:lvl4pPr marL="400030" indent="-171442">
              <a:defRPr sz="1100"/>
            </a:lvl4pPr>
            <a:lvl5pPr marL="571472" indent="-17144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10699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 xmlns="">
        <p15:guide id="4294967295" orient="horz" pos="2160">
          <p15:clr>
            <a:srgbClr val="FBAE40"/>
          </p15:clr>
        </p15:guide>
        <p15:guide id="4294967295" pos="3840">
          <p15:clr>
            <a:srgbClr val="FBAE40"/>
          </p15:clr>
        </p15:guide>
      </p15:sldGuideLst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94" indent="-114294">
              <a:buFont typeface="Arial" panose="020B0604020202020204" pitchFamily="34" charset="0"/>
              <a:buChar char="•"/>
              <a:defRPr sz="1100"/>
            </a:lvl2pPr>
            <a:lvl3pPr marL="228588" indent="-114294">
              <a:defRPr sz="1100"/>
            </a:lvl3pPr>
            <a:lvl4pPr marL="400030" indent="-171442">
              <a:defRPr sz="1100"/>
            </a:lvl4pPr>
            <a:lvl5pPr marL="571472" indent="-17144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94" indent="-114294">
              <a:buFont typeface="Arial" panose="020B0604020202020204" pitchFamily="34" charset="0"/>
              <a:buChar char="•"/>
              <a:defRPr sz="1100"/>
            </a:lvl2pPr>
            <a:lvl3pPr marL="228588" indent="-114294">
              <a:defRPr sz="1100"/>
            </a:lvl3pPr>
            <a:lvl4pPr marL="400030" indent="-171442">
              <a:defRPr sz="1100"/>
            </a:lvl4pPr>
            <a:lvl5pPr marL="571472" indent="-17144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8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94" indent="-114294">
              <a:buFont typeface="Arial" panose="020B0604020202020204" pitchFamily="34" charset="0"/>
              <a:buChar char="•"/>
              <a:defRPr sz="1100"/>
            </a:lvl2pPr>
            <a:lvl3pPr marL="228588" indent="-114294">
              <a:defRPr sz="1100"/>
            </a:lvl3pPr>
            <a:lvl4pPr marL="400030" indent="-171442">
              <a:defRPr sz="1100"/>
            </a:lvl4pPr>
            <a:lvl5pPr marL="571472" indent="-17144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78117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0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0" indent="0">
              <a:buNone/>
              <a:defRPr sz="2000" b="1"/>
            </a:lvl2pPr>
            <a:lvl3pPr marL="914265" indent="0">
              <a:buNone/>
              <a:defRPr sz="1800" b="1"/>
            </a:lvl3pPr>
            <a:lvl4pPr marL="1371396" indent="0">
              <a:buNone/>
              <a:defRPr sz="1600" b="1"/>
            </a:lvl4pPr>
            <a:lvl5pPr marL="1828529" indent="0">
              <a:buNone/>
              <a:defRPr sz="1600" b="1"/>
            </a:lvl5pPr>
            <a:lvl6pPr marL="2285658" indent="0">
              <a:buNone/>
              <a:defRPr sz="1600" b="1"/>
            </a:lvl6pPr>
            <a:lvl7pPr marL="2742788" indent="0">
              <a:buNone/>
              <a:defRPr sz="1600" b="1"/>
            </a:lvl7pPr>
            <a:lvl8pPr marL="3199920" indent="0">
              <a:buNone/>
              <a:defRPr sz="1600" b="1"/>
            </a:lvl8pPr>
            <a:lvl9pPr marL="365705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0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0" indent="0">
              <a:buNone/>
              <a:defRPr sz="2000" b="1"/>
            </a:lvl2pPr>
            <a:lvl3pPr marL="914265" indent="0">
              <a:buNone/>
              <a:defRPr sz="1800" b="1"/>
            </a:lvl3pPr>
            <a:lvl4pPr marL="1371396" indent="0">
              <a:buNone/>
              <a:defRPr sz="1600" b="1"/>
            </a:lvl4pPr>
            <a:lvl5pPr marL="1828529" indent="0">
              <a:buNone/>
              <a:defRPr sz="1600" b="1"/>
            </a:lvl5pPr>
            <a:lvl6pPr marL="2285658" indent="0">
              <a:buNone/>
              <a:defRPr sz="1600" b="1"/>
            </a:lvl6pPr>
            <a:lvl7pPr marL="2742788" indent="0">
              <a:buNone/>
              <a:defRPr sz="1600" b="1"/>
            </a:lvl7pPr>
            <a:lvl8pPr marL="3199920" indent="0">
              <a:buNone/>
              <a:defRPr sz="1600" b="1"/>
            </a:lvl8pPr>
            <a:lvl9pPr marL="365705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09157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94" indent="-114294">
              <a:buFont typeface="Arial" panose="020B0604020202020204" pitchFamily="34" charset="0"/>
              <a:buChar char="•"/>
              <a:defRPr sz="1100"/>
            </a:lvl2pPr>
            <a:lvl3pPr marL="228588" indent="-114294">
              <a:defRPr sz="1100"/>
            </a:lvl3pPr>
            <a:lvl4pPr marL="400030" indent="-171442">
              <a:defRPr sz="1100"/>
            </a:lvl4pPr>
            <a:lvl5pPr marL="571472" indent="-17144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94" indent="-114294">
              <a:buFont typeface="Arial" panose="020B0604020202020204" pitchFamily="34" charset="0"/>
              <a:buChar char="•"/>
              <a:defRPr sz="1100"/>
            </a:lvl2pPr>
            <a:lvl3pPr marL="228588" indent="-114294">
              <a:defRPr sz="1100"/>
            </a:lvl3pPr>
            <a:lvl4pPr marL="400030" indent="-171442">
              <a:defRPr sz="1100"/>
            </a:lvl4pPr>
            <a:lvl5pPr marL="571472" indent="-17144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8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94" indent="-114294">
              <a:buFont typeface="Arial" panose="020B0604020202020204" pitchFamily="34" charset="0"/>
              <a:buChar char="•"/>
              <a:defRPr sz="1100"/>
            </a:lvl2pPr>
            <a:lvl3pPr marL="228588" indent="-114294">
              <a:defRPr sz="1100"/>
            </a:lvl3pPr>
            <a:lvl4pPr marL="400030" indent="-171442">
              <a:defRPr sz="1100"/>
            </a:lvl4pPr>
            <a:lvl5pPr marL="571472" indent="-17144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1354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94" indent="-114294">
              <a:buFont typeface="Arial" panose="020B0604020202020204" pitchFamily="34" charset="0"/>
              <a:buChar char="•"/>
              <a:defRPr sz="1100"/>
            </a:lvl2pPr>
            <a:lvl3pPr marL="228588" indent="-114294">
              <a:defRPr sz="1100"/>
            </a:lvl3pPr>
            <a:lvl4pPr marL="400030" indent="-171442">
              <a:defRPr sz="1100"/>
            </a:lvl4pPr>
            <a:lvl5pPr marL="571472" indent="-17144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94" indent="-114294">
              <a:buFont typeface="Arial" panose="020B0604020202020204" pitchFamily="34" charset="0"/>
              <a:buChar char="•"/>
              <a:defRPr sz="1100"/>
            </a:lvl2pPr>
            <a:lvl3pPr marL="228588" indent="-114294">
              <a:defRPr sz="1100"/>
            </a:lvl3pPr>
            <a:lvl4pPr marL="400030" indent="-171442">
              <a:defRPr sz="1100"/>
            </a:lvl4pPr>
            <a:lvl5pPr marL="571472" indent="-17144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69584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94" indent="-114294">
              <a:buFont typeface="Arial" panose="020B0604020202020204" pitchFamily="34" charset="0"/>
              <a:buChar char="•"/>
              <a:defRPr sz="1100"/>
            </a:lvl2pPr>
            <a:lvl3pPr marL="228588" indent="-114294">
              <a:defRPr sz="1100"/>
            </a:lvl3pPr>
            <a:lvl4pPr marL="400030" indent="-171442">
              <a:defRPr sz="1100"/>
            </a:lvl4pPr>
            <a:lvl5pPr marL="571472" indent="-17144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94" indent="-114294">
              <a:buFont typeface="Arial" panose="020B0604020202020204" pitchFamily="34" charset="0"/>
              <a:buChar char="•"/>
              <a:defRPr sz="1100"/>
            </a:lvl2pPr>
            <a:lvl3pPr marL="228588" indent="-114294">
              <a:defRPr sz="1100"/>
            </a:lvl3pPr>
            <a:lvl4pPr marL="400030" indent="-171442">
              <a:defRPr sz="1100"/>
            </a:lvl4pPr>
            <a:lvl5pPr marL="571472" indent="-17144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818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3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3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3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3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8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6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4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95701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3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3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3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3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8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6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4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2291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2881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57772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2"/>
            <a:ext cx="3813048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8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81093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2"/>
            <a:ext cx="3813048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8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19726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8" y="1047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8" y="1047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9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6" y="3537759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4" y="3537759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2" y="3537759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8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8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831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3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0" indent="0">
              <a:buNone/>
              <a:defRPr sz="2000" b="1"/>
            </a:lvl2pPr>
            <a:lvl3pPr marL="914265" indent="0">
              <a:buNone/>
              <a:defRPr sz="1800" b="1"/>
            </a:lvl3pPr>
            <a:lvl4pPr marL="1371396" indent="0">
              <a:buNone/>
              <a:defRPr sz="1600" b="1"/>
            </a:lvl4pPr>
            <a:lvl5pPr marL="1828529" indent="0">
              <a:buNone/>
              <a:defRPr sz="1600" b="1"/>
            </a:lvl5pPr>
            <a:lvl6pPr marL="2285658" indent="0">
              <a:buNone/>
              <a:defRPr sz="1600" b="1"/>
            </a:lvl6pPr>
            <a:lvl7pPr marL="2742788" indent="0">
              <a:buNone/>
              <a:defRPr sz="1600" b="1"/>
            </a:lvl7pPr>
            <a:lvl8pPr marL="3199920" indent="0">
              <a:buNone/>
              <a:defRPr sz="1600" b="1"/>
            </a:lvl8pPr>
            <a:lvl9pPr marL="365705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6"/>
            <a:ext cx="3811588" cy="3276623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3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0" indent="0">
              <a:buNone/>
              <a:defRPr sz="2000" b="1"/>
            </a:lvl2pPr>
            <a:lvl3pPr marL="914265" indent="0">
              <a:buNone/>
              <a:defRPr sz="1800" b="1"/>
            </a:lvl3pPr>
            <a:lvl4pPr marL="1371396" indent="0">
              <a:buNone/>
              <a:defRPr sz="1600" b="1"/>
            </a:lvl4pPr>
            <a:lvl5pPr marL="1828529" indent="0">
              <a:buNone/>
              <a:defRPr sz="1600" b="1"/>
            </a:lvl5pPr>
            <a:lvl6pPr marL="2285658" indent="0">
              <a:buNone/>
              <a:defRPr sz="1600" b="1"/>
            </a:lvl6pPr>
            <a:lvl7pPr marL="2742788" indent="0">
              <a:buNone/>
              <a:defRPr sz="1600" b="1"/>
            </a:lvl7pPr>
            <a:lvl8pPr marL="3199920" indent="0">
              <a:buNone/>
              <a:defRPr sz="1600" b="1"/>
            </a:lvl8pPr>
            <a:lvl9pPr marL="365705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6"/>
            <a:ext cx="3813174" cy="3276623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87026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8" y="1047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8" y="1047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9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6" y="3537759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4" y="3537759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2" y="3537759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8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8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63869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0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8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595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0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8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87538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528308"/>
            <a:ext cx="3813048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8"/>
            <a:ext cx="3813048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576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528308"/>
            <a:ext cx="3813048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8"/>
            <a:ext cx="3813048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95540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0" y="3444038"/>
            <a:ext cx="1831086" cy="803297"/>
          </a:xfrm>
          <a:solidFill>
            <a:schemeClr val="accent1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3444038"/>
            <a:ext cx="1831086" cy="803297"/>
          </a:xfrm>
          <a:solidFill>
            <a:schemeClr val="accent3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3444038"/>
            <a:ext cx="1831086" cy="803297"/>
          </a:xfrm>
          <a:solidFill>
            <a:schemeClr val="accent5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4" y="3444038"/>
            <a:ext cx="1831086" cy="803297"/>
          </a:xfrm>
          <a:solidFill>
            <a:schemeClr val="bg2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434876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0" y="3444038"/>
            <a:ext cx="1831086" cy="803297"/>
          </a:xfrm>
          <a:solidFill>
            <a:schemeClr val="accent1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3444038"/>
            <a:ext cx="1831086" cy="803297"/>
          </a:xfrm>
          <a:solidFill>
            <a:schemeClr val="accent3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3444038"/>
            <a:ext cx="1831086" cy="803297"/>
          </a:xfrm>
          <a:solidFill>
            <a:schemeClr val="accent5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4" y="3444038"/>
            <a:ext cx="1831086" cy="803297"/>
          </a:xfrm>
          <a:solidFill>
            <a:schemeClr val="bg2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74776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3444039"/>
            <a:ext cx="2496312" cy="803297"/>
          </a:xfrm>
          <a:solidFill>
            <a:schemeClr val="accent1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44039"/>
            <a:ext cx="2496312" cy="803297"/>
          </a:xfrm>
          <a:solidFill>
            <a:schemeClr val="accent4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8" y="3444039"/>
            <a:ext cx="2496312" cy="803297"/>
          </a:xfrm>
          <a:solidFill>
            <a:schemeClr val="bg2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2013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3444039"/>
            <a:ext cx="2496312" cy="803297"/>
          </a:xfrm>
          <a:solidFill>
            <a:schemeClr val="accent1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44039"/>
            <a:ext cx="2496312" cy="803297"/>
          </a:xfrm>
          <a:solidFill>
            <a:schemeClr val="accent4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8" y="3444039"/>
            <a:ext cx="2496312" cy="803297"/>
          </a:xfrm>
          <a:solidFill>
            <a:schemeClr val="bg2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0707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3674871"/>
            <a:ext cx="3813048" cy="572464"/>
          </a:xfrm>
          <a:solidFill>
            <a:schemeClr val="accent1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674871"/>
            <a:ext cx="3813048" cy="572464"/>
          </a:xfrm>
          <a:solidFill>
            <a:schemeClr val="accent4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88131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2.xml"/><Relationship Id="rId18" Type="http://schemas.openxmlformats.org/officeDocument/2006/relationships/slideLayout" Target="../slideLayouts/slideLayout77.xml"/><Relationship Id="rId26" Type="http://schemas.openxmlformats.org/officeDocument/2006/relationships/slideLayout" Target="../slideLayouts/slideLayout85.xml"/><Relationship Id="rId39" Type="http://schemas.openxmlformats.org/officeDocument/2006/relationships/slideLayout" Target="../slideLayouts/slideLayout98.xml"/><Relationship Id="rId21" Type="http://schemas.openxmlformats.org/officeDocument/2006/relationships/slideLayout" Target="../slideLayouts/slideLayout80.xml"/><Relationship Id="rId34" Type="http://schemas.openxmlformats.org/officeDocument/2006/relationships/slideLayout" Target="../slideLayouts/slideLayout93.xml"/><Relationship Id="rId42" Type="http://schemas.openxmlformats.org/officeDocument/2006/relationships/slideLayout" Target="../slideLayouts/slideLayout101.xml"/><Relationship Id="rId47" Type="http://schemas.openxmlformats.org/officeDocument/2006/relationships/slideLayout" Target="../slideLayouts/slideLayout106.xml"/><Relationship Id="rId50" Type="http://schemas.openxmlformats.org/officeDocument/2006/relationships/slideLayout" Target="../slideLayouts/slideLayout109.xml"/><Relationship Id="rId55" Type="http://schemas.openxmlformats.org/officeDocument/2006/relationships/slideLayout" Target="../slideLayouts/slideLayout114.xml"/><Relationship Id="rId7" Type="http://schemas.openxmlformats.org/officeDocument/2006/relationships/slideLayout" Target="../slideLayouts/slideLayout66.xml"/><Relationship Id="rId2" Type="http://schemas.openxmlformats.org/officeDocument/2006/relationships/slideLayout" Target="../slideLayouts/slideLayout61.xml"/><Relationship Id="rId16" Type="http://schemas.openxmlformats.org/officeDocument/2006/relationships/slideLayout" Target="../slideLayouts/slideLayout75.xml"/><Relationship Id="rId29" Type="http://schemas.openxmlformats.org/officeDocument/2006/relationships/slideLayout" Target="../slideLayouts/slideLayout88.xml"/><Relationship Id="rId11" Type="http://schemas.openxmlformats.org/officeDocument/2006/relationships/slideLayout" Target="../slideLayouts/slideLayout70.xml"/><Relationship Id="rId24" Type="http://schemas.openxmlformats.org/officeDocument/2006/relationships/slideLayout" Target="../slideLayouts/slideLayout83.xml"/><Relationship Id="rId32" Type="http://schemas.openxmlformats.org/officeDocument/2006/relationships/slideLayout" Target="../slideLayouts/slideLayout91.xml"/><Relationship Id="rId37" Type="http://schemas.openxmlformats.org/officeDocument/2006/relationships/slideLayout" Target="../slideLayouts/slideLayout96.xml"/><Relationship Id="rId40" Type="http://schemas.openxmlformats.org/officeDocument/2006/relationships/slideLayout" Target="../slideLayouts/slideLayout99.xml"/><Relationship Id="rId45" Type="http://schemas.openxmlformats.org/officeDocument/2006/relationships/slideLayout" Target="../slideLayouts/slideLayout104.xml"/><Relationship Id="rId53" Type="http://schemas.openxmlformats.org/officeDocument/2006/relationships/slideLayout" Target="../slideLayouts/slideLayout112.xml"/><Relationship Id="rId58" Type="http://schemas.openxmlformats.org/officeDocument/2006/relationships/slideLayout" Target="../slideLayouts/slideLayout117.xml"/><Relationship Id="rId5" Type="http://schemas.openxmlformats.org/officeDocument/2006/relationships/slideLayout" Target="../slideLayouts/slideLayout64.xml"/><Relationship Id="rId19" Type="http://schemas.openxmlformats.org/officeDocument/2006/relationships/slideLayout" Target="../slideLayouts/slideLayout78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Relationship Id="rId14" Type="http://schemas.openxmlformats.org/officeDocument/2006/relationships/slideLayout" Target="../slideLayouts/slideLayout73.xml"/><Relationship Id="rId22" Type="http://schemas.openxmlformats.org/officeDocument/2006/relationships/slideLayout" Target="../slideLayouts/slideLayout81.xml"/><Relationship Id="rId27" Type="http://schemas.openxmlformats.org/officeDocument/2006/relationships/slideLayout" Target="../slideLayouts/slideLayout86.xml"/><Relationship Id="rId30" Type="http://schemas.openxmlformats.org/officeDocument/2006/relationships/slideLayout" Target="../slideLayouts/slideLayout89.xml"/><Relationship Id="rId35" Type="http://schemas.openxmlformats.org/officeDocument/2006/relationships/slideLayout" Target="../slideLayouts/slideLayout94.xml"/><Relationship Id="rId43" Type="http://schemas.openxmlformats.org/officeDocument/2006/relationships/slideLayout" Target="../slideLayouts/slideLayout102.xml"/><Relationship Id="rId48" Type="http://schemas.openxmlformats.org/officeDocument/2006/relationships/slideLayout" Target="../slideLayouts/slideLayout107.xml"/><Relationship Id="rId56" Type="http://schemas.openxmlformats.org/officeDocument/2006/relationships/slideLayout" Target="../slideLayouts/slideLayout115.xml"/><Relationship Id="rId8" Type="http://schemas.openxmlformats.org/officeDocument/2006/relationships/slideLayout" Target="../slideLayouts/slideLayout67.xml"/><Relationship Id="rId51" Type="http://schemas.openxmlformats.org/officeDocument/2006/relationships/slideLayout" Target="../slideLayouts/slideLayout110.xml"/><Relationship Id="rId3" Type="http://schemas.openxmlformats.org/officeDocument/2006/relationships/slideLayout" Target="../slideLayouts/slideLayout62.xml"/><Relationship Id="rId12" Type="http://schemas.openxmlformats.org/officeDocument/2006/relationships/slideLayout" Target="../slideLayouts/slideLayout71.xml"/><Relationship Id="rId17" Type="http://schemas.openxmlformats.org/officeDocument/2006/relationships/slideLayout" Target="../slideLayouts/slideLayout76.xml"/><Relationship Id="rId25" Type="http://schemas.openxmlformats.org/officeDocument/2006/relationships/slideLayout" Target="../slideLayouts/slideLayout84.xml"/><Relationship Id="rId33" Type="http://schemas.openxmlformats.org/officeDocument/2006/relationships/slideLayout" Target="../slideLayouts/slideLayout92.xml"/><Relationship Id="rId38" Type="http://schemas.openxmlformats.org/officeDocument/2006/relationships/slideLayout" Target="../slideLayouts/slideLayout97.xml"/><Relationship Id="rId46" Type="http://schemas.openxmlformats.org/officeDocument/2006/relationships/slideLayout" Target="../slideLayouts/slideLayout105.xml"/><Relationship Id="rId59" Type="http://schemas.openxmlformats.org/officeDocument/2006/relationships/slideLayout" Target="../slideLayouts/slideLayout118.xml"/><Relationship Id="rId20" Type="http://schemas.openxmlformats.org/officeDocument/2006/relationships/slideLayout" Target="../slideLayouts/slideLayout79.xml"/><Relationship Id="rId41" Type="http://schemas.openxmlformats.org/officeDocument/2006/relationships/slideLayout" Target="../slideLayouts/slideLayout100.xml"/><Relationship Id="rId54" Type="http://schemas.openxmlformats.org/officeDocument/2006/relationships/slideLayout" Target="../slideLayouts/slideLayout113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5" Type="http://schemas.openxmlformats.org/officeDocument/2006/relationships/slideLayout" Target="../slideLayouts/slideLayout74.xml"/><Relationship Id="rId23" Type="http://schemas.openxmlformats.org/officeDocument/2006/relationships/slideLayout" Target="../slideLayouts/slideLayout82.xml"/><Relationship Id="rId28" Type="http://schemas.openxmlformats.org/officeDocument/2006/relationships/slideLayout" Target="../slideLayouts/slideLayout87.xml"/><Relationship Id="rId36" Type="http://schemas.openxmlformats.org/officeDocument/2006/relationships/slideLayout" Target="../slideLayouts/slideLayout95.xml"/><Relationship Id="rId49" Type="http://schemas.openxmlformats.org/officeDocument/2006/relationships/slideLayout" Target="../slideLayouts/slideLayout108.xml"/><Relationship Id="rId57" Type="http://schemas.openxmlformats.org/officeDocument/2006/relationships/slideLayout" Target="../slideLayouts/slideLayout116.xml"/><Relationship Id="rId10" Type="http://schemas.openxmlformats.org/officeDocument/2006/relationships/slideLayout" Target="../slideLayouts/slideLayout69.xml"/><Relationship Id="rId31" Type="http://schemas.openxmlformats.org/officeDocument/2006/relationships/slideLayout" Target="../slideLayouts/slideLayout90.xml"/><Relationship Id="rId44" Type="http://schemas.openxmlformats.org/officeDocument/2006/relationships/slideLayout" Target="../slideLayouts/slideLayout103.xml"/><Relationship Id="rId52" Type="http://schemas.openxmlformats.org/officeDocument/2006/relationships/slideLayout" Target="../slideLayouts/slideLayout111.xml"/><Relationship Id="rId60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144.xml"/><Relationship Id="rId21" Type="http://schemas.openxmlformats.org/officeDocument/2006/relationships/slideLayout" Target="../slideLayouts/slideLayout139.xml"/><Relationship Id="rId34" Type="http://schemas.openxmlformats.org/officeDocument/2006/relationships/slideLayout" Target="../slideLayouts/slideLayout152.xml"/><Relationship Id="rId42" Type="http://schemas.openxmlformats.org/officeDocument/2006/relationships/slideLayout" Target="../slideLayouts/slideLayout160.xml"/><Relationship Id="rId47" Type="http://schemas.openxmlformats.org/officeDocument/2006/relationships/slideLayout" Target="../slideLayouts/slideLayout165.xml"/><Relationship Id="rId50" Type="http://schemas.openxmlformats.org/officeDocument/2006/relationships/slideLayout" Target="../slideLayouts/slideLayout168.xml"/><Relationship Id="rId55" Type="http://schemas.openxmlformats.org/officeDocument/2006/relationships/slideLayout" Target="../slideLayouts/slideLayout173.xml"/><Relationship Id="rId63" Type="http://schemas.openxmlformats.org/officeDocument/2006/relationships/slideLayout" Target="../slideLayouts/slideLayout181.xml"/><Relationship Id="rId7" Type="http://schemas.openxmlformats.org/officeDocument/2006/relationships/slideLayout" Target="../slideLayouts/slideLayout125.xml"/><Relationship Id="rId2" Type="http://schemas.openxmlformats.org/officeDocument/2006/relationships/slideLayout" Target="../slideLayouts/slideLayout120.xml"/><Relationship Id="rId16" Type="http://schemas.openxmlformats.org/officeDocument/2006/relationships/slideLayout" Target="../slideLayouts/slideLayout134.xml"/><Relationship Id="rId29" Type="http://schemas.openxmlformats.org/officeDocument/2006/relationships/slideLayout" Target="../slideLayouts/slideLayout147.xml"/><Relationship Id="rId11" Type="http://schemas.openxmlformats.org/officeDocument/2006/relationships/slideLayout" Target="../slideLayouts/slideLayout129.xml"/><Relationship Id="rId24" Type="http://schemas.openxmlformats.org/officeDocument/2006/relationships/slideLayout" Target="../slideLayouts/slideLayout142.xml"/><Relationship Id="rId32" Type="http://schemas.openxmlformats.org/officeDocument/2006/relationships/slideLayout" Target="../slideLayouts/slideLayout150.xml"/><Relationship Id="rId37" Type="http://schemas.openxmlformats.org/officeDocument/2006/relationships/slideLayout" Target="../slideLayouts/slideLayout155.xml"/><Relationship Id="rId40" Type="http://schemas.openxmlformats.org/officeDocument/2006/relationships/slideLayout" Target="../slideLayouts/slideLayout158.xml"/><Relationship Id="rId45" Type="http://schemas.openxmlformats.org/officeDocument/2006/relationships/slideLayout" Target="../slideLayouts/slideLayout163.xml"/><Relationship Id="rId53" Type="http://schemas.openxmlformats.org/officeDocument/2006/relationships/slideLayout" Target="../slideLayouts/slideLayout171.xml"/><Relationship Id="rId58" Type="http://schemas.openxmlformats.org/officeDocument/2006/relationships/slideLayout" Target="../slideLayouts/slideLayout176.xml"/><Relationship Id="rId66" Type="http://schemas.openxmlformats.org/officeDocument/2006/relationships/slideLayout" Target="../slideLayouts/slideLayout184.xml"/><Relationship Id="rId5" Type="http://schemas.openxmlformats.org/officeDocument/2006/relationships/slideLayout" Target="../slideLayouts/slideLayout123.xml"/><Relationship Id="rId61" Type="http://schemas.openxmlformats.org/officeDocument/2006/relationships/slideLayout" Target="../slideLayouts/slideLayout179.xml"/><Relationship Id="rId19" Type="http://schemas.openxmlformats.org/officeDocument/2006/relationships/slideLayout" Target="../slideLayouts/slideLayout137.xml"/><Relationship Id="rId14" Type="http://schemas.openxmlformats.org/officeDocument/2006/relationships/slideLayout" Target="../slideLayouts/slideLayout132.xml"/><Relationship Id="rId22" Type="http://schemas.openxmlformats.org/officeDocument/2006/relationships/slideLayout" Target="../slideLayouts/slideLayout140.xml"/><Relationship Id="rId27" Type="http://schemas.openxmlformats.org/officeDocument/2006/relationships/slideLayout" Target="../slideLayouts/slideLayout145.xml"/><Relationship Id="rId30" Type="http://schemas.openxmlformats.org/officeDocument/2006/relationships/slideLayout" Target="../slideLayouts/slideLayout148.xml"/><Relationship Id="rId35" Type="http://schemas.openxmlformats.org/officeDocument/2006/relationships/slideLayout" Target="../slideLayouts/slideLayout153.xml"/><Relationship Id="rId43" Type="http://schemas.openxmlformats.org/officeDocument/2006/relationships/slideLayout" Target="../slideLayouts/slideLayout161.xml"/><Relationship Id="rId48" Type="http://schemas.openxmlformats.org/officeDocument/2006/relationships/slideLayout" Target="../slideLayouts/slideLayout166.xml"/><Relationship Id="rId56" Type="http://schemas.openxmlformats.org/officeDocument/2006/relationships/slideLayout" Target="../slideLayouts/slideLayout174.xml"/><Relationship Id="rId64" Type="http://schemas.openxmlformats.org/officeDocument/2006/relationships/slideLayout" Target="../slideLayouts/slideLayout182.xml"/><Relationship Id="rId8" Type="http://schemas.openxmlformats.org/officeDocument/2006/relationships/slideLayout" Target="../slideLayouts/slideLayout126.xml"/><Relationship Id="rId51" Type="http://schemas.openxmlformats.org/officeDocument/2006/relationships/slideLayout" Target="../slideLayouts/slideLayout169.xml"/><Relationship Id="rId3" Type="http://schemas.openxmlformats.org/officeDocument/2006/relationships/slideLayout" Target="../slideLayouts/slideLayout121.xml"/><Relationship Id="rId12" Type="http://schemas.openxmlformats.org/officeDocument/2006/relationships/slideLayout" Target="../slideLayouts/slideLayout130.xml"/><Relationship Id="rId17" Type="http://schemas.openxmlformats.org/officeDocument/2006/relationships/slideLayout" Target="../slideLayouts/slideLayout135.xml"/><Relationship Id="rId25" Type="http://schemas.openxmlformats.org/officeDocument/2006/relationships/slideLayout" Target="../slideLayouts/slideLayout143.xml"/><Relationship Id="rId33" Type="http://schemas.openxmlformats.org/officeDocument/2006/relationships/slideLayout" Target="../slideLayouts/slideLayout151.xml"/><Relationship Id="rId38" Type="http://schemas.openxmlformats.org/officeDocument/2006/relationships/slideLayout" Target="../slideLayouts/slideLayout156.xml"/><Relationship Id="rId46" Type="http://schemas.openxmlformats.org/officeDocument/2006/relationships/slideLayout" Target="../slideLayouts/slideLayout164.xml"/><Relationship Id="rId59" Type="http://schemas.openxmlformats.org/officeDocument/2006/relationships/slideLayout" Target="../slideLayouts/slideLayout177.xml"/><Relationship Id="rId67" Type="http://schemas.openxmlformats.org/officeDocument/2006/relationships/theme" Target="../theme/theme3.xml"/><Relationship Id="rId20" Type="http://schemas.openxmlformats.org/officeDocument/2006/relationships/slideLayout" Target="../slideLayouts/slideLayout138.xml"/><Relationship Id="rId41" Type="http://schemas.openxmlformats.org/officeDocument/2006/relationships/slideLayout" Target="../slideLayouts/slideLayout159.xml"/><Relationship Id="rId54" Type="http://schemas.openxmlformats.org/officeDocument/2006/relationships/slideLayout" Target="../slideLayouts/slideLayout172.xml"/><Relationship Id="rId62" Type="http://schemas.openxmlformats.org/officeDocument/2006/relationships/slideLayout" Target="../slideLayouts/slideLayout180.xml"/><Relationship Id="rId1" Type="http://schemas.openxmlformats.org/officeDocument/2006/relationships/slideLayout" Target="../slideLayouts/slideLayout119.xml"/><Relationship Id="rId6" Type="http://schemas.openxmlformats.org/officeDocument/2006/relationships/slideLayout" Target="../slideLayouts/slideLayout124.xml"/><Relationship Id="rId15" Type="http://schemas.openxmlformats.org/officeDocument/2006/relationships/slideLayout" Target="../slideLayouts/slideLayout133.xml"/><Relationship Id="rId23" Type="http://schemas.openxmlformats.org/officeDocument/2006/relationships/slideLayout" Target="../slideLayouts/slideLayout141.xml"/><Relationship Id="rId28" Type="http://schemas.openxmlformats.org/officeDocument/2006/relationships/slideLayout" Target="../slideLayouts/slideLayout146.xml"/><Relationship Id="rId36" Type="http://schemas.openxmlformats.org/officeDocument/2006/relationships/slideLayout" Target="../slideLayouts/slideLayout154.xml"/><Relationship Id="rId49" Type="http://schemas.openxmlformats.org/officeDocument/2006/relationships/slideLayout" Target="../slideLayouts/slideLayout167.xml"/><Relationship Id="rId57" Type="http://schemas.openxmlformats.org/officeDocument/2006/relationships/slideLayout" Target="../slideLayouts/slideLayout175.xml"/><Relationship Id="rId10" Type="http://schemas.openxmlformats.org/officeDocument/2006/relationships/slideLayout" Target="../slideLayouts/slideLayout128.xml"/><Relationship Id="rId31" Type="http://schemas.openxmlformats.org/officeDocument/2006/relationships/slideLayout" Target="../slideLayouts/slideLayout149.xml"/><Relationship Id="rId44" Type="http://schemas.openxmlformats.org/officeDocument/2006/relationships/slideLayout" Target="../slideLayouts/slideLayout162.xml"/><Relationship Id="rId52" Type="http://schemas.openxmlformats.org/officeDocument/2006/relationships/slideLayout" Target="../slideLayouts/slideLayout170.xml"/><Relationship Id="rId60" Type="http://schemas.openxmlformats.org/officeDocument/2006/relationships/slideLayout" Target="../slideLayouts/slideLayout178.xml"/><Relationship Id="rId65" Type="http://schemas.openxmlformats.org/officeDocument/2006/relationships/slideLayout" Target="../slideLayouts/slideLayout183.xml"/><Relationship Id="rId4" Type="http://schemas.openxmlformats.org/officeDocument/2006/relationships/slideLayout" Target="../slideLayouts/slideLayout122.xml"/><Relationship Id="rId9" Type="http://schemas.openxmlformats.org/officeDocument/2006/relationships/slideLayout" Target="../slideLayouts/slideLayout127.xml"/><Relationship Id="rId13" Type="http://schemas.openxmlformats.org/officeDocument/2006/relationships/slideLayout" Target="../slideLayouts/slideLayout131.xml"/><Relationship Id="rId18" Type="http://schemas.openxmlformats.org/officeDocument/2006/relationships/slideLayout" Target="../slideLayouts/slideLayout136.xml"/><Relationship Id="rId39" Type="http://schemas.openxmlformats.org/officeDocument/2006/relationships/slideLayout" Target="../slideLayouts/slideLayout15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914404"/>
            <a:ext cx="7772400" cy="347067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09180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  <p:sldLayoutId id="2147483680" r:id="rId19"/>
    <p:sldLayoutId id="2147483681" r:id="rId20"/>
    <p:sldLayoutId id="2147483682" r:id="rId21"/>
    <p:sldLayoutId id="2147483683" r:id="rId22"/>
    <p:sldLayoutId id="2147483684" r:id="rId23"/>
    <p:sldLayoutId id="2147483685" r:id="rId24"/>
    <p:sldLayoutId id="2147483686" r:id="rId25"/>
    <p:sldLayoutId id="2147483687" r:id="rId26"/>
    <p:sldLayoutId id="2147483688" r:id="rId27"/>
    <p:sldLayoutId id="2147483689" r:id="rId28"/>
    <p:sldLayoutId id="2147483690" r:id="rId29"/>
    <p:sldLayoutId id="2147483691" r:id="rId30"/>
    <p:sldLayoutId id="2147483692" r:id="rId31"/>
    <p:sldLayoutId id="2147483693" r:id="rId32"/>
    <p:sldLayoutId id="2147483694" r:id="rId33"/>
    <p:sldLayoutId id="2147483695" r:id="rId34"/>
    <p:sldLayoutId id="2147483696" r:id="rId35"/>
    <p:sldLayoutId id="2147483697" r:id="rId36"/>
    <p:sldLayoutId id="2147483698" r:id="rId37"/>
    <p:sldLayoutId id="2147483699" r:id="rId38"/>
    <p:sldLayoutId id="2147483700" r:id="rId39"/>
    <p:sldLayoutId id="2147483701" r:id="rId40"/>
    <p:sldLayoutId id="2147483702" r:id="rId41"/>
    <p:sldLayoutId id="2147483703" r:id="rId42"/>
    <p:sldLayoutId id="2147483704" r:id="rId43"/>
    <p:sldLayoutId id="2147483705" r:id="rId44"/>
    <p:sldLayoutId id="2147483706" r:id="rId45"/>
    <p:sldLayoutId id="2147483707" r:id="rId46"/>
    <p:sldLayoutId id="2147483708" r:id="rId47"/>
    <p:sldLayoutId id="2147483709" r:id="rId48"/>
    <p:sldLayoutId id="2147483710" r:id="rId49"/>
    <p:sldLayoutId id="2147483711" r:id="rId50"/>
    <p:sldLayoutId id="2147483712" r:id="rId51"/>
    <p:sldLayoutId id="2147483713" r:id="rId52"/>
    <p:sldLayoutId id="2147483714" r:id="rId53"/>
    <p:sldLayoutId id="2147483715" r:id="rId54"/>
    <p:sldLayoutId id="2147483716" r:id="rId55"/>
    <p:sldLayoutId id="2147483717" r:id="rId56"/>
    <p:sldLayoutId id="2147483718" r:id="rId57"/>
    <p:sldLayoutId id="2147483719" r:id="rId58"/>
    <p:sldLayoutId id="2147483720" r:id="rId5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265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26" indent="-171426" algn="l" defTabSz="914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35" indent="-173014" algn="l" defTabSz="914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60" indent="-171426" algn="l" defTabSz="914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286" indent="-171426" algn="l" defTabSz="914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12" indent="-171426" algn="l" defTabSz="914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222" indent="-228564" algn="l" defTabSz="914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56" indent="-228564" algn="l" defTabSz="914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487" indent="-228564" algn="l" defTabSz="914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18" indent="-228564" algn="l" defTabSz="914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0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65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96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29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58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88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20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52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914404"/>
            <a:ext cx="7772400" cy="347067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3522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38" r:id="rId17"/>
    <p:sldLayoutId id="2147483739" r:id="rId18"/>
    <p:sldLayoutId id="2147483740" r:id="rId19"/>
    <p:sldLayoutId id="2147483741" r:id="rId20"/>
    <p:sldLayoutId id="2147483742" r:id="rId21"/>
    <p:sldLayoutId id="2147483743" r:id="rId22"/>
    <p:sldLayoutId id="2147483744" r:id="rId23"/>
    <p:sldLayoutId id="2147483745" r:id="rId24"/>
    <p:sldLayoutId id="2147483746" r:id="rId25"/>
    <p:sldLayoutId id="2147483747" r:id="rId26"/>
    <p:sldLayoutId id="2147483748" r:id="rId27"/>
    <p:sldLayoutId id="2147483749" r:id="rId28"/>
    <p:sldLayoutId id="2147483750" r:id="rId29"/>
    <p:sldLayoutId id="2147483751" r:id="rId30"/>
    <p:sldLayoutId id="2147483752" r:id="rId31"/>
    <p:sldLayoutId id="2147483753" r:id="rId32"/>
    <p:sldLayoutId id="2147483754" r:id="rId33"/>
    <p:sldLayoutId id="2147483755" r:id="rId34"/>
    <p:sldLayoutId id="2147483756" r:id="rId35"/>
    <p:sldLayoutId id="2147483757" r:id="rId36"/>
    <p:sldLayoutId id="2147483758" r:id="rId37"/>
    <p:sldLayoutId id="2147483759" r:id="rId38"/>
    <p:sldLayoutId id="2147483760" r:id="rId39"/>
    <p:sldLayoutId id="2147483761" r:id="rId40"/>
    <p:sldLayoutId id="2147483762" r:id="rId41"/>
    <p:sldLayoutId id="2147483763" r:id="rId42"/>
    <p:sldLayoutId id="2147483764" r:id="rId43"/>
    <p:sldLayoutId id="2147483765" r:id="rId44"/>
    <p:sldLayoutId id="2147483766" r:id="rId45"/>
    <p:sldLayoutId id="2147483767" r:id="rId46"/>
    <p:sldLayoutId id="2147483768" r:id="rId47"/>
    <p:sldLayoutId id="2147483769" r:id="rId48"/>
    <p:sldLayoutId id="2147483770" r:id="rId49"/>
    <p:sldLayoutId id="2147483771" r:id="rId50"/>
    <p:sldLayoutId id="2147483772" r:id="rId51"/>
    <p:sldLayoutId id="2147483773" r:id="rId52"/>
    <p:sldLayoutId id="2147483774" r:id="rId53"/>
    <p:sldLayoutId id="2147483775" r:id="rId54"/>
    <p:sldLayoutId id="2147483776" r:id="rId55"/>
    <p:sldLayoutId id="2147483777" r:id="rId56"/>
    <p:sldLayoutId id="2147483778" r:id="rId57"/>
    <p:sldLayoutId id="2147483779" r:id="rId58"/>
    <p:sldLayoutId id="2147483780" r:id="rId5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355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2" indent="-171442" algn="l" defTabSz="91435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71" indent="-173030" algn="l" defTabSz="91435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912" indent="-171442" algn="l" defTabSz="91435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54" indent="-171442" algn="l" defTabSz="91435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96" indent="-171442" algn="l" defTabSz="91435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8" algn="l" defTabSz="91435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8" algn="l" defTabSz="91435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8" algn="l" defTabSz="91435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8" algn="l" defTabSz="91435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5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4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914401"/>
            <a:ext cx="7772400" cy="347067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10369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  <p:sldLayoutId id="2147483793" r:id="rId12"/>
    <p:sldLayoutId id="2147483794" r:id="rId13"/>
    <p:sldLayoutId id="2147483795" r:id="rId14"/>
    <p:sldLayoutId id="2147483796" r:id="rId15"/>
    <p:sldLayoutId id="2147483797" r:id="rId16"/>
    <p:sldLayoutId id="2147483798" r:id="rId17"/>
    <p:sldLayoutId id="2147483799" r:id="rId18"/>
    <p:sldLayoutId id="2147483800" r:id="rId19"/>
    <p:sldLayoutId id="2147483801" r:id="rId20"/>
    <p:sldLayoutId id="2147483802" r:id="rId21"/>
    <p:sldLayoutId id="2147483803" r:id="rId22"/>
    <p:sldLayoutId id="2147483804" r:id="rId23"/>
    <p:sldLayoutId id="2147483805" r:id="rId24"/>
    <p:sldLayoutId id="2147483806" r:id="rId25"/>
    <p:sldLayoutId id="2147483807" r:id="rId26"/>
    <p:sldLayoutId id="2147483808" r:id="rId27"/>
    <p:sldLayoutId id="2147483809" r:id="rId28"/>
    <p:sldLayoutId id="2147483810" r:id="rId29"/>
    <p:sldLayoutId id="2147483811" r:id="rId30"/>
    <p:sldLayoutId id="2147483812" r:id="rId31"/>
    <p:sldLayoutId id="2147483813" r:id="rId32"/>
    <p:sldLayoutId id="2147483814" r:id="rId33"/>
    <p:sldLayoutId id="2147483815" r:id="rId34"/>
    <p:sldLayoutId id="2147483816" r:id="rId35"/>
    <p:sldLayoutId id="2147483817" r:id="rId36"/>
    <p:sldLayoutId id="2147483818" r:id="rId37"/>
    <p:sldLayoutId id="2147483819" r:id="rId38"/>
    <p:sldLayoutId id="2147483820" r:id="rId39"/>
    <p:sldLayoutId id="2147483821" r:id="rId40"/>
    <p:sldLayoutId id="2147483822" r:id="rId41"/>
    <p:sldLayoutId id="2147483823" r:id="rId42"/>
    <p:sldLayoutId id="2147483824" r:id="rId43"/>
    <p:sldLayoutId id="2147483825" r:id="rId44"/>
    <p:sldLayoutId id="2147483826" r:id="rId45"/>
    <p:sldLayoutId id="2147483827" r:id="rId46"/>
    <p:sldLayoutId id="2147483828" r:id="rId47"/>
    <p:sldLayoutId id="2147483829" r:id="rId48"/>
    <p:sldLayoutId id="2147483830" r:id="rId49"/>
    <p:sldLayoutId id="2147483831" r:id="rId50"/>
    <p:sldLayoutId id="2147483832" r:id="rId51"/>
    <p:sldLayoutId id="2147483833" r:id="rId52"/>
    <p:sldLayoutId id="2147483834" r:id="rId53"/>
    <p:sldLayoutId id="2147483835" r:id="rId54"/>
    <p:sldLayoutId id="2147483836" r:id="rId55"/>
    <p:sldLayoutId id="2147483837" r:id="rId56"/>
    <p:sldLayoutId id="2147483838" r:id="rId57"/>
    <p:sldLayoutId id="2147483839" r:id="rId58"/>
    <p:sldLayoutId id="2147483840" r:id="rId59"/>
    <p:sldLayoutId id="2147483841" r:id="rId60"/>
    <p:sldLayoutId id="2147483842" r:id="rId61"/>
    <p:sldLayoutId id="2147483843" r:id="rId62"/>
    <p:sldLayoutId id="2147483844" r:id="rId63"/>
    <p:sldLayoutId id="2147483845" r:id="rId64"/>
    <p:sldLayoutId id="2147483846" r:id="rId65"/>
    <p:sldLayoutId id="2147483847" r:id="rId6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355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2" indent="-171442" algn="l" defTabSz="91435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71" indent="-173030" algn="l" defTabSz="91435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912" indent="-171442" algn="l" defTabSz="91435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54" indent="-171442" algn="l" defTabSz="91435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96" indent="-171442" algn="l" defTabSz="91435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8" algn="l" defTabSz="91435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8" algn="l" defTabSz="91435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8" algn="l" defTabSz="91435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8" algn="l" defTabSz="91435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5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4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1.xml"/><Relationship Id="rId6" Type="http://schemas.openxmlformats.org/officeDocument/2006/relationships/image" Target="../media/image4.svg"/><Relationship Id="rId5" Type="http://schemas.openxmlformats.org/officeDocument/2006/relationships/image" Target="../media/image8.png"/><Relationship Id="rId4" Type="http://schemas.openxmlformats.org/officeDocument/2006/relationships/image" Target="../media/image2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1.xml"/><Relationship Id="rId5" Type="http://schemas.openxmlformats.org/officeDocument/2006/relationships/image" Target="../media/image4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1.xml"/><Relationship Id="rId5" Type="http://schemas.openxmlformats.org/officeDocument/2006/relationships/image" Target="../media/image4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1.xml"/><Relationship Id="rId5" Type="http://schemas.openxmlformats.org/officeDocument/2006/relationships/image" Target="../media/image4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1.xml"/><Relationship Id="rId5" Type="http://schemas.openxmlformats.org/officeDocument/2006/relationships/image" Target="../media/image4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1.xml"/><Relationship Id="rId5" Type="http://schemas.openxmlformats.org/officeDocument/2006/relationships/image" Target="../media/image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bg1">
                <a:lumMod val="40000"/>
                <a:lumOff val="60000"/>
              </a:schemeClr>
            </a:gs>
            <a:gs pos="35000">
              <a:schemeClr val="bg1">
                <a:lumMod val="20000"/>
                <a:lumOff val="80000"/>
              </a:schemeClr>
            </a:gs>
            <a:gs pos="100000">
              <a:schemeClr val="bg1">
                <a:lumMod val="40000"/>
                <a:lumOff val="60000"/>
              </a:schemeClr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xmlns="" id="{C9545F2A-6B36-48F4-9F15-94670C7277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2312661" y="102240"/>
            <a:ext cx="4518682" cy="493902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8C0A38DE-7E13-4312-9AFA-866AA71C4C95}"/>
              </a:ext>
            </a:extLst>
          </p:cNvPr>
          <p:cNvSpPr txBox="1"/>
          <p:nvPr/>
        </p:nvSpPr>
        <p:spPr>
          <a:xfrm>
            <a:off x="1723183" y="1688908"/>
            <a:ext cx="5697633" cy="984885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ctr" defTabSz="914333" fontAlgn="base">
              <a:spcAft>
                <a:spcPct val="0"/>
              </a:spcAft>
              <a:defRPr/>
            </a:pPr>
            <a:r>
              <a:rPr lang="ru-RU" sz="3200" b="1" i="1" dirty="0" smtClean="0">
                <a:solidFill>
                  <a:srgbClr val="485068"/>
                </a:solidFill>
                <a:latin typeface="Arial Narrow" panose="020B0606020202030204" pitchFamily="34" charset="0"/>
              </a:rPr>
              <a:t>НДС: отдельные вопросы исчисления и уплаты</a:t>
            </a:r>
            <a:endParaRPr lang="ru-RU" sz="3200" b="1" i="1" dirty="0">
              <a:solidFill>
                <a:srgbClr val="485068"/>
              </a:solidFill>
              <a:latin typeface="Arial Narrow" panose="020B0606020202030204" pitchFamily="34" charset="0"/>
            </a:endParaRPr>
          </a:p>
        </p:txBody>
      </p:sp>
      <p:pic>
        <p:nvPicPr>
          <p:cNvPr id="7" name="Graphic 9">
            <a:extLst>
              <a:ext uri="{FF2B5EF4-FFF2-40B4-BE49-F238E27FC236}">
                <a16:creationId xmlns:a16="http://schemas.microsoft.com/office/drawing/2014/main" xmlns="" id="{1190B5BC-289C-480A-9F4B-8A49BF1CA8A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37083" y="357505"/>
            <a:ext cx="2247226" cy="71585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112096" y="4299943"/>
            <a:ext cx="2916623" cy="242372"/>
          </a:xfrm>
          <a:prstGeom prst="rect">
            <a:avLst/>
          </a:prstGeom>
          <a:noFill/>
        </p:spPr>
        <p:txBody>
          <a:bodyPr wrap="square" lIns="68577" tIns="34289" rIns="68577" bIns="34289" rtlCol="0">
            <a:spAutoFit/>
          </a:bodyPr>
          <a:lstStyle/>
          <a:p>
            <a:pPr algn="ctr" defTabSz="914333"/>
            <a:r>
              <a:rPr lang="ru-RU" sz="1100" dirty="0" smtClean="0">
                <a:solidFill>
                  <a:srgbClr val="485068"/>
                </a:solidFill>
              </a:rPr>
              <a:t>20.08.2026</a:t>
            </a:r>
            <a:endParaRPr lang="ru-RU" sz="1100" dirty="0">
              <a:solidFill>
                <a:srgbClr val="485068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27225" y="3435846"/>
            <a:ext cx="5289554" cy="761745"/>
          </a:xfrm>
          <a:prstGeom prst="rect">
            <a:avLst/>
          </a:prstGeom>
          <a:noFill/>
        </p:spPr>
        <p:txBody>
          <a:bodyPr wrap="square" lIns="68577" tIns="34289" rIns="68577" bIns="34289" rtlCol="0">
            <a:spAutoFit/>
          </a:bodyPr>
          <a:lstStyle/>
          <a:p>
            <a:pPr algn="ctr" defTabSz="914333"/>
            <a:r>
              <a:rPr lang="ru-RU" sz="1500" i="1" dirty="0" smtClean="0">
                <a:solidFill>
                  <a:srgbClr val="485068"/>
                </a:solidFill>
                <a:latin typeface="Arial Narrow" panose="020B0606020202030204" pitchFamily="34" charset="0"/>
              </a:rPr>
              <a:t>Заместитель начальника отдела камерального контроля налога на добавленную стоимость </a:t>
            </a:r>
            <a:r>
              <a:rPr lang="ru-RU" sz="1500" i="1" dirty="0">
                <a:solidFill>
                  <a:srgbClr val="485068"/>
                </a:solidFill>
                <a:latin typeface="Arial Narrow" panose="020B0606020202030204" pitchFamily="34" charset="0"/>
              </a:rPr>
              <a:t>УФНС России по Амурской области</a:t>
            </a:r>
          </a:p>
          <a:p>
            <a:pPr algn="ctr" defTabSz="914333"/>
            <a:r>
              <a:rPr lang="ru-RU" sz="1500" i="1" dirty="0" smtClean="0">
                <a:solidFill>
                  <a:srgbClr val="485068"/>
                </a:solidFill>
                <a:latin typeface="Arial Narrow" panose="020B0606020202030204" pitchFamily="34" charset="0"/>
              </a:rPr>
              <a:t>Мария Александровна Савостьянова</a:t>
            </a:r>
            <a:endParaRPr lang="ru-RU" sz="1500" i="1" dirty="0">
              <a:solidFill>
                <a:srgbClr val="485068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3593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ubtitle 2">
            <a:extLst>
              <a:ext uri="{FF2B5EF4-FFF2-40B4-BE49-F238E27FC236}">
                <a16:creationId xmlns="" xmlns:a16="http://schemas.microsoft.com/office/drawing/2014/main" id="{2344D0E4-F4CC-4666-BA65-228B5D600976}"/>
              </a:ext>
            </a:extLst>
          </p:cNvPr>
          <p:cNvSpPr txBox="1">
            <a:spLocks/>
          </p:cNvSpPr>
          <p:nvPr/>
        </p:nvSpPr>
        <p:spPr>
          <a:xfrm>
            <a:off x="2195736" y="3"/>
            <a:ext cx="6120680" cy="580907"/>
          </a:xfrm>
          <a:prstGeom prst="rect">
            <a:avLst/>
          </a:prstGeom>
          <a:noFill/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buClr>
                <a:srgbClr val="CAD82A"/>
              </a:buClr>
              <a:tabLst>
                <a:tab pos="257162" algn="l"/>
              </a:tabLst>
            </a:pPr>
            <a:r>
              <a:rPr lang="ru-RU" sz="1200" i="1" dirty="0" smtClean="0">
                <a:solidFill>
                  <a:srgbClr val="485068"/>
                </a:solidFill>
                <a:latin typeface="Arial Narrow" panose="020B0606020202030204" pitchFamily="34" charset="0"/>
              </a:rPr>
              <a:t>НДС: отдельные вопросы исчисления и уплаты</a:t>
            </a:r>
            <a:endParaRPr lang="ru-RU" sz="1200" b="1" i="1" dirty="0">
              <a:solidFill>
                <a:srgbClr val="57565A">
                  <a:lumMod val="50000"/>
                </a:srgbClr>
              </a:solidFill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88944" y="1"/>
            <a:ext cx="2025785" cy="580911"/>
            <a:chOff x="1055439" y="2184499"/>
            <a:chExt cx="3016594" cy="876402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055440" y="2184499"/>
              <a:ext cx="3016593" cy="87640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33"/>
              <a:endParaRPr lang="ru-RU">
                <a:solidFill>
                  <a:prstClr val="white"/>
                </a:solidFill>
              </a:endParaRPr>
            </a:p>
          </p:txBody>
        </p:sp>
        <p:pic>
          <p:nvPicPr>
            <p:cNvPr id="38" name="Graphic 9">
              <a:extLst>
                <a:ext uri="{FF2B5EF4-FFF2-40B4-BE49-F238E27FC236}">
                  <a16:creationId xmlns:a16="http://schemas.microsoft.com/office/drawing/2014/main" xmlns="" id="{1190B5BC-289C-480A-9F4B-8A49BF1CA8A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1055439" y="2213115"/>
              <a:ext cx="2574281" cy="820033"/>
            </a:xfrm>
            <a:prstGeom prst="rect">
              <a:avLst/>
            </a:prstGeom>
          </p:spPr>
        </p:pic>
      </p:grpSp>
      <p:sp>
        <p:nvSpPr>
          <p:cNvPr id="2" name="Прямоугольник 1"/>
          <p:cNvSpPr/>
          <p:nvPr/>
        </p:nvSpPr>
        <p:spPr>
          <a:xfrm>
            <a:off x="262666" y="3543860"/>
            <a:ext cx="8622653" cy="438581"/>
          </a:xfrm>
          <a:prstGeom prst="rect">
            <a:avLst/>
          </a:prstGeom>
        </p:spPr>
        <p:txBody>
          <a:bodyPr wrap="square" lIns="68579" tIns="34289" rIns="68579" bIns="34289">
            <a:spAutoFit/>
          </a:bodyPr>
          <a:lstStyle/>
          <a:p>
            <a:pPr defTabSz="914333"/>
            <a:r>
              <a:rPr lang="ru-RU" sz="2400" b="1" dirty="0">
                <a:solidFill>
                  <a:srgbClr val="57565A"/>
                </a:solidFill>
              </a:rPr>
              <a:t> 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="" xmlns:a16="http://schemas.microsoft.com/office/drawing/2014/main" id="{2344D0E4-F4CC-4666-BA65-228B5D600976}"/>
              </a:ext>
            </a:extLst>
          </p:cNvPr>
          <p:cNvSpPr txBox="1">
            <a:spLocks/>
          </p:cNvSpPr>
          <p:nvPr/>
        </p:nvSpPr>
        <p:spPr>
          <a:xfrm>
            <a:off x="315224" y="1183060"/>
            <a:ext cx="8622653" cy="3764954"/>
          </a:xfrm>
          <a:prstGeom prst="rect">
            <a:avLst/>
          </a:prstGeom>
          <a:noFill/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ru-RU" sz="2400" kern="1200" dirty="0">
                <a:solidFill>
                  <a:schemeClr val="dk1"/>
                </a:solidFill>
              </a:rPr>
              <a:t>С 4 июля 2026 года статья 15.5 КоАП </a:t>
            </a:r>
            <a:r>
              <a:rPr lang="ru-RU" sz="2400" kern="1200" dirty="0" smtClean="0">
                <a:solidFill>
                  <a:schemeClr val="dk1"/>
                </a:solidFill>
              </a:rPr>
              <a:t>РФ полностью </a:t>
            </a:r>
            <a:r>
              <a:rPr lang="ru-RU" sz="2400" kern="1200" dirty="0">
                <a:solidFill>
                  <a:schemeClr val="dk1"/>
                </a:solidFill>
              </a:rPr>
              <a:t>утратила </a:t>
            </a:r>
            <a:r>
              <a:rPr lang="ru-RU" sz="2400" kern="1200" dirty="0" smtClean="0">
                <a:solidFill>
                  <a:schemeClr val="dk1"/>
                </a:solidFill>
              </a:rPr>
              <a:t>силу</a:t>
            </a:r>
          </a:p>
          <a:p>
            <a:pPr algn="just">
              <a:spcBef>
                <a:spcPts val="0"/>
              </a:spcBef>
            </a:pPr>
            <a:endParaRPr lang="ru-RU" kern="1200" dirty="0">
              <a:solidFill>
                <a:schemeClr val="dk1"/>
              </a:solidFill>
            </a:endParaRPr>
          </a:p>
          <a:p>
            <a:pPr algn="just">
              <a:spcBef>
                <a:spcPts val="0"/>
              </a:spcBef>
            </a:pPr>
            <a:endParaRPr lang="ru-RU" kern="1200" dirty="0" smtClean="0">
              <a:solidFill>
                <a:schemeClr val="dk1"/>
              </a:solidFill>
            </a:endParaRPr>
          </a:p>
          <a:p>
            <a:pPr algn="just">
              <a:spcBef>
                <a:spcPts val="0"/>
              </a:spcBef>
            </a:pPr>
            <a:r>
              <a:rPr lang="ru-RU" sz="1600" kern="1200" dirty="0">
                <a:solidFill>
                  <a:schemeClr val="dk1"/>
                </a:solidFill>
              </a:rPr>
              <a:t>При этом за задержку подачи деклараций по-прежнему применяются штрафы по ст. 119 НК РФ</a:t>
            </a:r>
            <a:r>
              <a:rPr lang="ru-RU" sz="1600" kern="1200" dirty="0">
                <a:solidFill>
                  <a:schemeClr val="dk1"/>
                </a:solidFill>
              </a:rPr>
              <a:t>  </a:t>
            </a:r>
            <a:endParaRPr lang="ru-RU" sz="1600" kern="1200" dirty="0">
              <a:solidFill>
                <a:schemeClr val="dk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89009" y="699542"/>
            <a:ext cx="8622653" cy="529442"/>
          </a:xfrm>
          <a:prstGeom prst="roundRect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36" tIns="45718" rIns="91436" bIns="45718" rtlCol="0" anchor="ctr"/>
          <a:lstStyle/>
          <a:p>
            <a:pPr algn="ctr" defTabSz="1219170">
              <a:lnSpc>
                <a:spcPct val="85000"/>
              </a:lnSpc>
              <a:defRPr/>
            </a:pPr>
            <a:r>
              <a:rPr lang="ru-RU" sz="2400" b="1" dirty="0" smtClean="0"/>
              <a:t>Федеральный закон </a:t>
            </a:r>
            <a:r>
              <a:rPr lang="ru-RU" sz="2400" b="1" dirty="0"/>
              <a:t>от 04.07.2026 №220-ФЗ</a:t>
            </a:r>
            <a:endParaRPr lang="ru-RU" sz="2400" b="1" kern="800" spc="-13" dirty="0">
              <a:solidFill>
                <a:schemeClr val="tx1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4482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ubtitle 2">
            <a:extLst>
              <a:ext uri="{FF2B5EF4-FFF2-40B4-BE49-F238E27FC236}">
                <a16:creationId xmlns="" xmlns:a16="http://schemas.microsoft.com/office/drawing/2014/main" id="{2344D0E4-F4CC-4666-BA65-228B5D600976}"/>
              </a:ext>
            </a:extLst>
          </p:cNvPr>
          <p:cNvSpPr txBox="1">
            <a:spLocks/>
          </p:cNvSpPr>
          <p:nvPr/>
        </p:nvSpPr>
        <p:spPr>
          <a:xfrm>
            <a:off x="2195736" y="3"/>
            <a:ext cx="6120680" cy="580907"/>
          </a:xfrm>
          <a:prstGeom prst="rect">
            <a:avLst/>
          </a:prstGeom>
          <a:noFill/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buClr>
                <a:srgbClr val="CAD82A"/>
              </a:buClr>
              <a:tabLst>
                <a:tab pos="257162" algn="l"/>
              </a:tabLst>
            </a:pPr>
            <a:r>
              <a:rPr lang="ru-RU" sz="1200" i="1" dirty="0" smtClean="0">
                <a:solidFill>
                  <a:srgbClr val="485068"/>
                </a:solidFill>
                <a:latin typeface="Arial Narrow" panose="020B0606020202030204" pitchFamily="34" charset="0"/>
              </a:rPr>
              <a:t>НДС: отдельные вопросы исчисления и уплаты</a:t>
            </a:r>
            <a:endParaRPr lang="ru-RU" sz="1200" b="1" i="1" dirty="0">
              <a:solidFill>
                <a:srgbClr val="57565A">
                  <a:lumMod val="50000"/>
                </a:srgbClr>
              </a:solidFill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88944" y="1"/>
            <a:ext cx="2025785" cy="580911"/>
            <a:chOff x="1055439" y="2184499"/>
            <a:chExt cx="3016594" cy="876402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055440" y="2184499"/>
              <a:ext cx="3016593" cy="87640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33"/>
              <a:endParaRPr lang="ru-RU">
                <a:solidFill>
                  <a:prstClr val="white"/>
                </a:solidFill>
              </a:endParaRPr>
            </a:p>
          </p:txBody>
        </p:sp>
        <p:pic>
          <p:nvPicPr>
            <p:cNvPr id="38" name="Graphic 9">
              <a:extLst>
                <a:ext uri="{FF2B5EF4-FFF2-40B4-BE49-F238E27FC236}">
                  <a16:creationId xmlns:a16="http://schemas.microsoft.com/office/drawing/2014/main" xmlns="" id="{1190B5BC-289C-480A-9F4B-8A49BF1CA8A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1055439" y="2213115"/>
              <a:ext cx="2574281" cy="820033"/>
            </a:xfrm>
            <a:prstGeom prst="rect">
              <a:avLst/>
            </a:prstGeom>
          </p:spPr>
        </p:pic>
      </p:grpSp>
      <p:sp>
        <p:nvSpPr>
          <p:cNvPr id="2" name="Прямоугольник 1"/>
          <p:cNvSpPr/>
          <p:nvPr/>
        </p:nvSpPr>
        <p:spPr>
          <a:xfrm>
            <a:off x="262666" y="3543860"/>
            <a:ext cx="8622653" cy="438581"/>
          </a:xfrm>
          <a:prstGeom prst="rect">
            <a:avLst/>
          </a:prstGeom>
        </p:spPr>
        <p:txBody>
          <a:bodyPr wrap="square" lIns="68579" tIns="34289" rIns="68579" bIns="34289">
            <a:spAutoFit/>
          </a:bodyPr>
          <a:lstStyle/>
          <a:p>
            <a:pPr defTabSz="914333"/>
            <a:r>
              <a:rPr lang="ru-RU" sz="2400" b="1" dirty="0">
                <a:solidFill>
                  <a:srgbClr val="57565A"/>
                </a:solidFill>
              </a:rPr>
              <a:t> 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="" xmlns:a16="http://schemas.microsoft.com/office/drawing/2014/main" id="{2344D0E4-F4CC-4666-BA65-228B5D600976}"/>
              </a:ext>
            </a:extLst>
          </p:cNvPr>
          <p:cNvSpPr txBox="1">
            <a:spLocks/>
          </p:cNvSpPr>
          <p:nvPr/>
        </p:nvSpPr>
        <p:spPr>
          <a:xfrm>
            <a:off x="315224" y="1183060"/>
            <a:ext cx="8622653" cy="3764954"/>
          </a:xfrm>
          <a:prstGeom prst="rect">
            <a:avLst/>
          </a:prstGeom>
          <a:noFill/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</a:pPr>
            <a:r>
              <a:rPr lang="ru-RU" sz="2400" kern="1200" dirty="0" smtClean="0">
                <a:solidFill>
                  <a:schemeClr val="dk1"/>
                </a:solidFill>
                <a:latin typeface="Calibri"/>
                <a:cs typeface="Calibri"/>
              </a:rPr>
              <a:t>· </a:t>
            </a:r>
            <a:r>
              <a:rPr lang="ru-RU" sz="2400" kern="1200" dirty="0" smtClean="0">
                <a:solidFill>
                  <a:schemeClr val="dk1"/>
                </a:solidFill>
              </a:rPr>
              <a:t>Отменены </a:t>
            </a:r>
            <a:r>
              <a:rPr lang="ru-RU" sz="2400" kern="1200" dirty="0">
                <a:solidFill>
                  <a:schemeClr val="dk1"/>
                </a:solidFill>
              </a:rPr>
              <a:t>штрафы по ст. 119 НК РФ за предоставление «нулевых» деклараций – при отсутствии ущерба бюджетам РФ. </a:t>
            </a:r>
            <a:endParaRPr lang="ru-RU" sz="2400" kern="1200" dirty="0" smtClean="0">
              <a:solidFill>
                <a:schemeClr val="dk1"/>
              </a:solidFill>
            </a:endParaRPr>
          </a:p>
          <a:p>
            <a:pPr algn="just">
              <a:spcBef>
                <a:spcPts val="0"/>
              </a:spcBef>
            </a:pPr>
            <a:endParaRPr lang="ru-RU" sz="2400" kern="1200" dirty="0">
              <a:solidFill>
                <a:schemeClr val="dk1"/>
              </a:solidFill>
            </a:endParaRPr>
          </a:p>
          <a:p>
            <a:pPr algn="just">
              <a:spcBef>
                <a:spcPts val="0"/>
              </a:spcBef>
            </a:pPr>
            <a:r>
              <a:rPr lang="ru-RU" sz="2400" kern="1200" dirty="0" smtClean="0">
                <a:solidFill>
                  <a:schemeClr val="dk1"/>
                </a:solidFill>
                <a:latin typeface="Calibri"/>
                <a:cs typeface="Calibri"/>
              </a:rPr>
              <a:t>· </a:t>
            </a:r>
            <a:r>
              <a:rPr lang="ru-RU" sz="2400" kern="1200" dirty="0" smtClean="0">
                <a:solidFill>
                  <a:schemeClr val="dk1"/>
                </a:solidFill>
              </a:rPr>
              <a:t>Отмена </a:t>
            </a:r>
            <a:r>
              <a:rPr lang="ru-RU" sz="2400" kern="1200" dirty="0">
                <a:solidFill>
                  <a:schemeClr val="dk1"/>
                </a:solidFill>
              </a:rPr>
              <a:t>Акта налоговой проверки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61070" y="699542"/>
            <a:ext cx="8622653" cy="529442"/>
          </a:xfrm>
          <a:prstGeom prst="roundRect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36" tIns="45718" rIns="91436" bIns="45718" rtlCol="0" anchor="ctr"/>
          <a:lstStyle/>
          <a:p>
            <a:pPr algn="ctr" defTabSz="1219170">
              <a:lnSpc>
                <a:spcPct val="85000"/>
              </a:lnSpc>
              <a:defRPr/>
            </a:pPr>
            <a:r>
              <a:rPr lang="ru-RU" sz="2400" b="1" dirty="0" smtClean="0"/>
              <a:t>Федеральный закон от 26.06.2026 №</a:t>
            </a:r>
            <a:r>
              <a:rPr lang="ru-RU" sz="2400" b="1" dirty="0"/>
              <a:t>201-ФЗ </a:t>
            </a:r>
            <a:endParaRPr lang="ru-RU" sz="2400" b="1" kern="800" spc="-13" dirty="0">
              <a:solidFill>
                <a:schemeClr val="tx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4332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ubtitle 2">
            <a:extLst>
              <a:ext uri="{FF2B5EF4-FFF2-40B4-BE49-F238E27FC236}">
                <a16:creationId xmlns="" xmlns:a16="http://schemas.microsoft.com/office/drawing/2014/main" id="{2344D0E4-F4CC-4666-BA65-228B5D600976}"/>
              </a:ext>
            </a:extLst>
          </p:cNvPr>
          <p:cNvSpPr txBox="1">
            <a:spLocks/>
          </p:cNvSpPr>
          <p:nvPr/>
        </p:nvSpPr>
        <p:spPr>
          <a:xfrm>
            <a:off x="2195736" y="3"/>
            <a:ext cx="6120680" cy="580907"/>
          </a:xfrm>
          <a:prstGeom prst="rect">
            <a:avLst/>
          </a:prstGeom>
          <a:noFill/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buClr>
                <a:srgbClr val="CAD82A"/>
              </a:buClr>
              <a:tabLst>
                <a:tab pos="257162" algn="l"/>
              </a:tabLst>
            </a:pPr>
            <a:r>
              <a:rPr lang="ru-RU" sz="1200" i="1" dirty="0" smtClean="0">
                <a:solidFill>
                  <a:srgbClr val="485068"/>
                </a:solidFill>
                <a:latin typeface="Arial Narrow" panose="020B0606020202030204" pitchFamily="34" charset="0"/>
              </a:rPr>
              <a:t>НДС: отдельные вопросы исчисления и уплаты</a:t>
            </a:r>
            <a:endParaRPr lang="ru-RU" sz="1200" b="1" i="1" dirty="0">
              <a:solidFill>
                <a:srgbClr val="57565A">
                  <a:lumMod val="50000"/>
                </a:srgbClr>
              </a:solidFill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88944" y="1"/>
            <a:ext cx="2025785" cy="580911"/>
            <a:chOff x="1055439" y="2184499"/>
            <a:chExt cx="3016594" cy="876402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055440" y="2184499"/>
              <a:ext cx="3016593" cy="87640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33"/>
              <a:endParaRPr lang="ru-RU">
                <a:solidFill>
                  <a:prstClr val="white"/>
                </a:solidFill>
              </a:endParaRPr>
            </a:p>
          </p:txBody>
        </p:sp>
        <p:pic>
          <p:nvPicPr>
            <p:cNvPr id="38" name="Graphic 9">
              <a:extLst>
                <a:ext uri="{FF2B5EF4-FFF2-40B4-BE49-F238E27FC236}">
                  <a16:creationId xmlns:a16="http://schemas.microsoft.com/office/drawing/2014/main" xmlns="" id="{1190B5BC-289C-480A-9F4B-8A49BF1CA8A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1055439" y="2213115"/>
              <a:ext cx="2574281" cy="820033"/>
            </a:xfrm>
            <a:prstGeom prst="rect">
              <a:avLst/>
            </a:prstGeom>
          </p:spPr>
        </p:pic>
      </p:grpSp>
      <p:sp>
        <p:nvSpPr>
          <p:cNvPr id="2" name="Прямоугольник 1"/>
          <p:cNvSpPr/>
          <p:nvPr/>
        </p:nvSpPr>
        <p:spPr>
          <a:xfrm>
            <a:off x="262666" y="3543860"/>
            <a:ext cx="8622653" cy="438581"/>
          </a:xfrm>
          <a:prstGeom prst="rect">
            <a:avLst/>
          </a:prstGeom>
        </p:spPr>
        <p:txBody>
          <a:bodyPr wrap="square" lIns="68579" tIns="34289" rIns="68579" bIns="34289">
            <a:spAutoFit/>
          </a:bodyPr>
          <a:lstStyle/>
          <a:p>
            <a:pPr defTabSz="914333"/>
            <a:r>
              <a:rPr lang="ru-RU" sz="2400" b="1" dirty="0">
                <a:solidFill>
                  <a:srgbClr val="57565A"/>
                </a:solidFill>
              </a:rPr>
              <a:t> 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="" xmlns:a16="http://schemas.microsoft.com/office/drawing/2014/main" id="{2344D0E4-F4CC-4666-BA65-228B5D600976}"/>
              </a:ext>
            </a:extLst>
          </p:cNvPr>
          <p:cNvSpPr txBox="1">
            <a:spLocks/>
          </p:cNvSpPr>
          <p:nvPr/>
        </p:nvSpPr>
        <p:spPr>
          <a:xfrm>
            <a:off x="315224" y="1253208"/>
            <a:ext cx="8622653" cy="3764954"/>
          </a:xfrm>
          <a:prstGeom prst="rect">
            <a:avLst/>
          </a:prstGeom>
          <a:noFill/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</a:pPr>
            <a:r>
              <a:rPr lang="ru-RU" sz="1500" b="1" kern="1200" dirty="0">
                <a:solidFill>
                  <a:schemeClr val="dk1"/>
                </a:solidFill>
              </a:rPr>
              <a:t>Временное освобождение для общественного </a:t>
            </a:r>
            <a:r>
              <a:rPr lang="ru-RU" sz="1500" b="1" kern="1200" dirty="0" smtClean="0">
                <a:solidFill>
                  <a:schemeClr val="dk1"/>
                </a:solidFill>
              </a:rPr>
              <a:t>питания</a:t>
            </a:r>
          </a:p>
          <a:p>
            <a:pPr algn="just">
              <a:spcBef>
                <a:spcPts val="0"/>
              </a:spcBef>
            </a:pPr>
            <a:r>
              <a:rPr lang="ru-RU" sz="1500" b="1" dirty="0">
                <a:solidFill>
                  <a:schemeClr val="tx1"/>
                </a:solidFill>
                <a:latin typeface="Calibri"/>
                <a:cs typeface="Calibri"/>
              </a:rPr>
              <a:t>· </a:t>
            </a:r>
            <a:r>
              <a:rPr lang="ru-RU" sz="1500" i="1" dirty="0">
                <a:solidFill>
                  <a:schemeClr val="tx1"/>
                </a:solidFill>
              </a:rPr>
              <a:t>Суть льготы</a:t>
            </a:r>
            <a:r>
              <a:rPr lang="ru-RU" sz="1500" dirty="0">
                <a:solidFill>
                  <a:schemeClr val="tx1"/>
                </a:solidFill>
              </a:rPr>
              <a:t>: Организации и ИП на УСН (а также те, кто утратил право на ПСН), оказывающие услуги общепита, освобождены от уплаты НДС в период с 01 апреля по 31 декабря 2026 года.</a:t>
            </a:r>
          </a:p>
          <a:p>
            <a:pPr algn="just">
              <a:spcBef>
                <a:spcPts val="0"/>
              </a:spcBef>
            </a:pPr>
            <a:endParaRPr lang="ru-RU" sz="1400" dirty="0">
              <a:solidFill>
                <a:schemeClr val="tx1"/>
              </a:solidFill>
            </a:endParaRPr>
          </a:p>
          <a:p>
            <a:pPr algn="just">
              <a:spcBef>
                <a:spcPts val="0"/>
              </a:spcBef>
            </a:pPr>
            <a:r>
              <a:rPr lang="ru-RU" sz="1500" b="1" dirty="0">
                <a:solidFill>
                  <a:schemeClr val="tx1"/>
                </a:solidFill>
                <a:latin typeface="Calibri"/>
                <a:cs typeface="Calibri"/>
              </a:rPr>
              <a:t>· </a:t>
            </a:r>
            <a:r>
              <a:rPr lang="ru-RU" sz="1500" i="1" dirty="0">
                <a:solidFill>
                  <a:schemeClr val="tx1"/>
                </a:solidFill>
              </a:rPr>
              <a:t>Критерии</a:t>
            </a:r>
            <a:r>
              <a:rPr lang="ru-RU" sz="1500" dirty="0">
                <a:solidFill>
                  <a:schemeClr val="tx1"/>
                </a:solidFill>
              </a:rPr>
              <a:t>: Профильная выручка должна составлять не менее 70%, а общий доход за предшествующий год – не более 60 млн. руб.</a:t>
            </a:r>
          </a:p>
          <a:p>
            <a:pPr marL="285750" indent="-285750" algn="just">
              <a:spcBef>
                <a:spcPts val="0"/>
              </a:spcBef>
              <a:buFontTx/>
              <a:buChar char="-"/>
            </a:pPr>
            <a:endParaRPr lang="ru-RU" sz="1400" dirty="0">
              <a:solidFill>
                <a:schemeClr val="tx1"/>
              </a:solidFill>
            </a:endParaRPr>
          </a:p>
          <a:p>
            <a:pPr algn="just">
              <a:spcBef>
                <a:spcPts val="0"/>
              </a:spcBef>
            </a:pPr>
            <a:r>
              <a:rPr lang="ru-RU" sz="1500" b="1" dirty="0">
                <a:solidFill>
                  <a:schemeClr val="tx1"/>
                </a:solidFill>
                <a:latin typeface="Calibri"/>
                <a:cs typeface="Calibri"/>
              </a:rPr>
              <a:t>· </a:t>
            </a:r>
            <a:r>
              <a:rPr lang="ru-RU" sz="1500" i="1" dirty="0">
                <a:solidFill>
                  <a:schemeClr val="tx1"/>
                </a:solidFill>
              </a:rPr>
              <a:t>Важный нюанс</a:t>
            </a:r>
            <a:r>
              <a:rPr lang="ru-RU" sz="1500" dirty="0">
                <a:solidFill>
                  <a:schemeClr val="tx1"/>
                </a:solidFill>
              </a:rPr>
              <a:t>: На этот период для общепита временно отменено требование о необходимости соответствия уровня средней заработной платы сотрудников среднеотраслевым </a:t>
            </a:r>
            <a:r>
              <a:rPr lang="ru-RU" sz="1500" dirty="0" smtClean="0">
                <a:solidFill>
                  <a:schemeClr val="tx1"/>
                </a:solidFill>
              </a:rPr>
              <a:t>показателям</a:t>
            </a:r>
          </a:p>
          <a:p>
            <a:pPr algn="just">
              <a:spcBef>
                <a:spcPts val="0"/>
              </a:spcBef>
            </a:pPr>
            <a:endParaRPr lang="ru-RU" sz="1500" dirty="0">
              <a:solidFill>
                <a:schemeClr val="tx1"/>
              </a:solidFill>
            </a:endParaRPr>
          </a:p>
          <a:p>
            <a:pPr algn="just">
              <a:spcBef>
                <a:spcPts val="0"/>
              </a:spcBef>
            </a:pPr>
            <a:r>
              <a:rPr lang="ru-RU" sz="1500" b="1" kern="1200" dirty="0">
                <a:solidFill>
                  <a:schemeClr val="dk1"/>
                </a:solidFill>
              </a:rPr>
              <a:t>Смягчение расчета доходов ИП за 2025 </a:t>
            </a:r>
            <a:r>
              <a:rPr lang="ru-RU" sz="1500" b="1" kern="1200" dirty="0" smtClean="0">
                <a:solidFill>
                  <a:schemeClr val="dk1"/>
                </a:solidFill>
              </a:rPr>
              <a:t>год</a:t>
            </a:r>
          </a:p>
          <a:p>
            <a:pPr algn="just">
              <a:spcBef>
                <a:spcPts val="0"/>
              </a:spcBef>
            </a:pPr>
            <a:r>
              <a:rPr lang="ru-RU" sz="1500" dirty="0" smtClean="0">
                <a:solidFill>
                  <a:schemeClr val="tx1"/>
                </a:solidFill>
              </a:rPr>
              <a:t>ИП</a:t>
            </a:r>
            <a:r>
              <a:rPr lang="ru-RU" sz="1500" dirty="0">
                <a:solidFill>
                  <a:schemeClr val="tx1"/>
                </a:solidFill>
              </a:rPr>
              <a:t>, применяющие УСН или ПСН, при определении порога доходов за 2025 год в целях получения/сохранения освобождения от НДС получили право </a:t>
            </a:r>
            <a:r>
              <a:rPr lang="ru-RU" sz="1500" b="1" dirty="0">
                <a:solidFill>
                  <a:schemeClr val="tx1"/>
                </a:solidFill>
              </a:rPr>
              <a:t>не учитывать </a:t>
            </a:r>
            <a:r>
              <a:rPr lang="ru-RU" sz="1500" dirty="0">
                <a:solidFill>
                  <a:schemeClr val="tx1"/>
                </a:solidFill>
              </a:rPr>
              <a:t>доходы в виде процентов по банковским вкладам (депозитам).</a:t>
            </a:r>
          </a:p>
          <a:p>
            <a:pPr algn="just">
              <a:spcBef>
                <a:spcPts val="0"/>
              </a:spcBef>
            </a:pPr>
            <a:endParaRPr lang="ru-RU" sz="1500" b="1" kern="1200" dirty="0">
              <a:solidFill>
                <a:schemeClr val="dk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89009" y="699542"/>
            <a:ext cx="8622653" cy="529442"/>
          </a:xfrm>
          <a:prstGeom prst="roundRect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36" tIns="45718" rIns="91436" bIns="45718" rtlCol="0" anchor="ctr"/>
          <a:lstStyle/>
          <a:p>
            <a:pPr algn="ctr" defTabSz="1219170">
              <a:lnSpc>
                <a:spcPct val="85000"/>
              </a:lnSpc>
              <a:defRPr/>
            </a:pPr>
            <a:r>
              <a:rPr lang="ru-RU" sz="2400" b="1" dirty="0"/>
              <a:t>Федеральный закон </a:t>
            </a:r>
            <a:r>
              <a:rPr lang="ru-RU" sz="2400" b="1" dirty="0" smtClean="0"/>
              <a:t>от 25.04.2026 №</a:t>
            </a:r>
            <a:r>
              <a:rPr lang="ru-RU" sz="2400" b="1" dirty="0"/>
              <a:t>104-ФЗ 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761728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ubtitle 2">
            <a:extLst>
              <a:ext uri="{FF2B5EF4-FFF2-40B4-BE49-F238E27FC236}">
                <a16:creationId xmlns="" xmlns:a16="http://schemas.microsoft.com/office/drawing/2014/main" id="{2344D0E4-F4CC-4666-BA65-228B5D600976}"/>
              </a:ext>
            </a:extLst>
          </p:cNvPr>
          <p:cNvSpPr txBox="1">
            <a:spLocks/>
          </p:cNvSpPr>
          <p:nvPr/>
        </p:nvSpPr>
        <p:spPr>
          <a:xfrm>
            <a:off x="2195736" y="3"/>
            <a:ext cx="6120680" cy="580907"/>
          </a:xfrm>
          <a:prstGeom prst="rect">
            <a:avLst/>
          </a:prstGeom>
          <a:noFill/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buClr>
                <a:srgbClr val="CAD82A"/>
              </a:buClr>
              <a:tabLst>
                <a:tab pos="257162" algn="l"/>
              </a:tabLst>
            </a:pPr>
            <a:r>
              <a:rPr lang="ru-RU" sz="1200" i="1" dirty="0" smtClean="0">
                <a:solidFill>
                  <a:srgbClr val="485068"/>
                </a:solidFill>
                <a:latin typeface="Arial Narrow" panose="020B0606020202030204" pitchFamily="34" charset="0"/>
              </a:rPr>
              <a:t>НДС: отдельные вопросы исчисления и уплаты</a:t>
            </a:r>
            <a:endParaRPr lang="ru-RU" sz="1200" b="1" i="1" dirty="0">
              <a:solidFill>
                <a:srgbClr val="57565A">
                  <a:lumMod val="50000"/>
                </a:srgbClr>
              </a:solidFill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88944" y="1"/>
            <a:ext cx="2025785" cy="580911"/>
            <a:chOff x="1055439" y="2184499"/>
            <a:chExt cx="3016594" cy="876402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055440" y="2184499"/>
              <a:ext cx="3016593" cy="87640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33"/>
              <a:endParaRPr lang="ru-RU">
                <a:solidFill>
                  <a:prstClr val="white"/>
                </a:solidFill>
              </a:endParaRPr>
            </a:p>
          </p:txBody>
        </p:sp>
        <p:pic>
          <p:nvPicPr>
            <p:cNvPr id="38" name="Graphic 9">
              <a:extLst>
                <a:ext uri="{FF2B5EF4-FFF2-40B4-BE49-F238E27FC236}">
                  <a16:creationId xmlns:a16="http://schemas.microsoft.com/office/drawing/2014/main" xmlns="" id="{1190B5BC-289C-480A-9F4B-8A49BF1CA8A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1055439" y="2213115"/>
              <a:ext cx="2574281" cy="820033"/>
            </a:xfrm>
            <a:prstGeom prst="rect">
              <a:avLst/>
            </a:prstGeom>
          </p:spPr>
        </p:pic>
      </p:grpSp>
      <p:sp>
        <p:nvSpPr>
          <p:cNvPr id="2" name="Прямоугольник 1"/>
          <p:cNvSpPr/>
          <p:nvPr/>
        </p:nvSpPr>
        <p:spPr>
          <a:xfrm>
            <a:off x="262666" y="3543860"/>
            <a:ext cx="8622653" cy="438581"/>
          </a:xfrm>
          <a:prstGeom prst="rect">
            <a:avLst/>
          </a:prstGeom>
        </p:spPr>
        <p:txBody>
          <a:bodyPr wrap="square" lIns="68579" tIns="34289" rIns="68579" bIns="34289">
            <a:spAutoFit/>
          </a:bodyPr>
          <a:lstStyle/>
          <a:p>
            <a:pPr defTabSz="914333"/>
            <a:r>
              <a:rPr lang="ru-RU" sz="2400" b="1" dirty="0">
                <a:solidFill>
                  <a:srgbClr val="57565A"/>
                </a:solidFill>
              </a:rPr>
              <a:t> 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="" xmlns:a16="http://schemas.microsoft.com/office/drawing/2014/main" id="{2344D0E4-F4CC-4666-BA65-228B5D600976}"/>
              </a:ext>
            </a:extLst>
          </p:cNvPr>
          <p:cNvSpPr txBox="1">
            <a:spLocks/>
          </p:cNvSpPr>
          <p:nvPr/>
        </p:nvSpPr>
        <p:spPr>
          <a:xfrm>
            <a:off x="315224" y="1253208"/>
            <a:ext cx="8622653" cy="3764954"/>
          </a:xfrm>
          <a:prstGeom prst="rect">
            <a:avLst/>
          </a:prstGeom>
          <a:noFill/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</a:pPr>
            <a:r>
              <a:rPr lang="ru-RU" kern="1200" dirty="0" smtClean="0">
                <a:solidFill>
                  <a:schemeClr val="dk1"/>
                </a:solidFill>
              </a:rPr>
              <a:t>Порог </a:t>
            </a:r>
            <a:r>
              <a:rPr lang="ru-RU" kern="1200" dirty="0">
                <a:solidFill>
                  <a:schemeClr val="dk1"/>
                </a:solidFill>
              </a:rPr>
              <a:t>доходов, позволяющий налогоплательщикам на УСН применять освобождение от НДС, сохранен на уровне 20 млн. </a:t>
            </a:r>
            <a:r>
              <a:rPr lang="ru-RU" kern="1200" dirty="0">
                <a:solidFill>
                  <a:schemeClr val="dk1"/>
                </a:solidFill>
              </a:rPr>
              <a:t>руб. до 2029 года включительно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89009" y="699542"/>
            <a:ext cx="8622653" cy="529442"/>
          </a:xfrm>
          <a:prstGeom prst="roundRect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36" tIns="45718" rIns="91436" bIns="45718" rtlCol="0" anchor="ctr"/>
          <a:lstStyle/>
          <a:p>
            <a:pPr algn="ctr"/>
            <a:r>
              <a:rPr lang="ru-RU" sz="2400" b="1" dirty="0"/>
              <a:t>Федеральный закон от 04.07.2026 №</a:t>
            </a:r>
            <a:r>
              <a:rPr lang="ru-RU" sz="2400" b="1" dirty="0" smtClean="0"/>
              <a:t>228-ФЗ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101858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ubtitle 2">
            <a:extLst>
              <a:ext uri="{FF2B5EF4-FFF2-40B4-BE49-F238E27FC236}">
                <a16:creationId xmlns="" xmlns:a16="http://schemas.microsoft.com/office/drawing/2014/main" id="{2344D0E4-F4CC-4666-BA65-228B5D600976}"/>
              </a:ext>
            </a:extLst>
          </p:cNvPr>
          <p:cNvSpPr txBox="1">
            <a:spLocks/>
          </p:cNvSpPr>
          <p:nvPr/>
        </p:nvSpPr>
        <p:spPr>
          <a:xfrm>
            <a:off x="2195736" y="3"/>
            <a:ext cx="6120680" cy="580907"/>
          </a:xfrm>
          <a:prstGeom prst="rect">
            <a:avLst/>
          </a:prstGeom>
          <a:noFill/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buClr>
                <a:srgbClr val="CAD82A"/>
              </a:buClr>
              <a:tabLst>
                <a:tab pos="257162" algn="l"/>
              </a:tabLst>
            </a:pPr>
            <a:r>
              <a:rPr lang="ru-RU" sz="1200" i="1" dirty="0" smtClean="0">
                <a:solidFill>
                  <a:srgbClr val="485068"/>
                </a:solidFill>
                <a:latin typeface="Arial Narrow" panose="020B0606020202030204" pitchFamily="34" charset="0"/>
              </a:rPr>
              <a:t>НДС: отдельные вопросы исчисления и уплаты</a:t>
            </a:r>
            <a:endParaRPr lang="ru-RU" sz="1200" b="1" i="1" dirty="0">
              <a:solidFill>
                <a:srgbClr val="57565A">
                  <a:lumMod val="50000"/>
                </a:srgbClr>
              </a:solidFill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88944" y="1"/>
            <a:ext cx="2025785" cy="580911"/>
            <a:chOff x="1055439" y="2184499"/>
            <a:chExt cx="3016594" cy="876402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055440" y="2184499"/>
              <a:ext cx="3016593" cy="87640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33"/>
              <a:endParaRPr lang="ru-RU">
                <a:solidFill>
                  <a:prstClr val="white"/>
                </a:solidFill>
              </a:endParaRPr>
            </a:p>
          </p:txBody>
        </p:sp>
        <p:pic>
          <p:nvPicPr>
            <p:cNvPr id="38" name="Graphic 9">
              <a:extLst>
                <a:ext uri="{FF2B5EF4-FFF2-40B4-BE49-F238E27FC236}">
                  <a16:creationId xmlns:a16="http://schemas.microsoft.com/office/drawing/2014/main" xmlns="" id="{1190B5BC-289C-480A-9F4B-8A49BF1CA8A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1055439" y="2213115"/>
              <a:ext cx="2574281" cy="820033"/>
            </a:xfrm>
            <a:prstGeom prst="rect">
              <a:avLst/>
            </a:prstGeom>
          </p:spPr>
        </p:pic>
      </p:grpSp>
      <p:sp>
        <p:nvSpPr>
          <p:cNvPr id="2" name="Прямоугольник 1"/>
          <p:cNvSpPr/>
          <p:nvPr/>
        </p:nvSpPr>
        <p:spPr>
          <a:xfrm>
            <a:off x="262666" y="3543860"/>
            <a:ext cx="8622653" cy="438581"/>
          </a:xfrm>
          <a:prstGeom prst="rect">
            <a:avLst/>
          </a:prstGeom>
        </p:spPr>
        <p:txBody>
          <a:bodyPr wrap="square" lIns="68579" tIns="34289" rIns="68579" bIns="34289">
            <a:spAutoFit/>
          </a:bodyPr>
          <a:lstStyle/>
          <a:p>
            <a:pPr defTabSz="914333"/>
            <a:r>
              <a:rPr lang="ru-RU" sz="2400" b="1" dirty="0">
                <a:solidFill>
                  <a:srgbClr val="57565A"/>
                </a:solidFill>
              </a:rPr>
              <a:t> 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="" xmlns:a16="http://schemas.microsoft.com/office/drawing/2014/main" id="{2344D0E4-F4CC-4666-BA65-228B5D600976}"/>
              </a:ext>
            </a:extLst>
          </p:cNvPr>
          <p:cNvSpPr txBox="1">
            <a:spLocks/>
          </p:cNvSpPr>
          <p:nvPr/>
        </p:nvSpPr>
        <p:spPr>
          <a:xfrm>
            <a:off x="304783" y="1314302"/>
            <a:ext cx="8793280" cy="3838822"/>
          </a:xfrm>
          <a:prstGeom prst="rect">
            <a:avLst/>
          </a:prstGeom>
          <a:noFill/>
        </p:spPr>
        <p:txBody>
          <a:bodyPr vert="horz" lIns="0" tIns="0" rIns="0" bIns="0" rtlCol="0" anchor="ctr">
            <a:no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800" b="1" i="1" kern="1200" dirty="0">
                <a:solidFill>
                  <a:schemeClr val="dk1"/>
                </a:solidFill>
              </a:rPr>
              <a:t>Обстоятельства:</a:t>
            </a:r>
            <a:r>
              <a:rPr lang="ru-RU" sz="1800" kern="1200" dirty="0">
                <a:solidFill>
                  <a:schemeClr val="dk1"/>
                </a:solidFill>
              </a:rPr>
              <a:t> Управляющая компания применяла освобождение от НДС по услугам содержания общего имущества (</a:t>
            </a:r>
            <a:r>
              <a:rPr lang="ru-RU" sz="1800" kern="1200" dirty="0" err="1">
                <a:solidFill>
                  <a:schemeClr val="dk1"/>
                </a:solidFill>
              </a:rPr>
              <a:t>пп</a:t>
            </a:r>
            <a:r>
              <a:rPr lang="ru-RU" sz="1800" kern="1200" dirty="0">
                <a:solidFill>
                  <a:schemeClr val="dk1"/>
                </a:solidFill>
              </a:rPr>
              <a:t>. 30 п. 3 ст. 149 НК РФ). Для этого она привлекала подрядчиков для ремонта и содержания имущества. Однако налоговая доказала, что подрядчики - взаимозависимые лица (одна структура, смена собственников и руководителей), и фактически услуги выполнялись самой компанией через подконтрольные фирмы.</a:t>
            </a:r>
          </a:p>
          <a:p>
            <a:pPr algn="just"/>
            <a:r>
              <a:rPr lang="ru-RU" sz="1800" b="1" i="1" kern="1200" dirty="0">
                <a:solidFill>
                  <a:schemeClr val="dk1"/>
                </a:solidFill>
              </a:rPr>
              <a:t>Позиция </a:t>
            </a:r>
            <a:r>
              <a:rPr lang="ru-RU" sz="1800" b="1" i="1" kern="1200" dirty="0" smtClean="0">
                <a:solidFill>
                  <a:schemeClr val="dk1"/>
                </a:solidFill>
              </a:rPr>
              <a:t>налогового органа</a:t>
            </a:r>
            <a:r>
              <a:rPr lang="ru-RU" sz="1800" kern="1200" dirty="0" smtClean="0">
                <a:solidFill>
                  <a:schemeClr val="dk1"/>
                </a:solidFill>
              </a:rPr>
              <a:t>:</a:t>
            </a:r>
            <a:r>
              <a:rPr lang="ru-RU" sz="1800" kern="1200" dirty="0">
                <a:solidFill>
                  <a:schemeClr val="dk1"/>
                </a:solidFill>
              </a:rPr>
              <a:t> льгота применена необоснованно, так как услуги фактически оказывались самой управляющей компанией, а подрядчики были подконтрольны.</a:t>
            </a:r>
          </a:p>
          <a:p>
            <a:pPr algn="just"/>
            <a:r>
              <a:rPr lang="ru-RU" sz="1800" b="1" i="1" kern="1200" dirty="0">
                <a:solidFill>
                  <a:schemeClr val="dk1"/>
                </a:solidFill>
              </a:rPr>
              <a:t>Позиция компании:</a:t>
            </a:r>
            <a:r>
              <a:rPr lang="ru-RU" sz="1800" kern="1200" dirty="0">
                <a:solidFill>
                  <a:schemeClr val="dk1"/>
                </a:solidFill>
              </a:rPr>
              <a:t> она заявляла о реальности привлечения независимых подрядчиков.</a:t>
            </a:r>
          </a:p>
          <a:p>
            <a:pPr algn="just"/>
            <a:r>
              <a:rPr lang="ru-RU" sz="1800" b="1" i="1" kern="1200" dirty="0">
                <a:solidFill>
                  <a:schemeClr val="dk1"/>
                </a:solidFill>
              </a:rPr>
              <a:t>Решение:</a:t>
            </a:r>
            <a:r>
              <a:rPr lang="ru-RU" sz="1800" kern="1200" dirty="0">
                <a:solidFill>
                  <a:schemeClr val="dk1"/>
                </a:solidFill>
              </a:rPr>
              <a:t> Суд признал применение льготы необоснованным, НДС </a:t>
            </a:r>
            <a:r>
              <a:rPr lang="ru-RU" sz="1800" kern="1200" dirty="0" err="1" smtClean="0">
                <a:solidFill>
                  <a:schemeClr val="dk1"/>
                </a:solidFill>
              </a:rPr>
              <a:t>доначислен</a:t>
            </a:r>
            <a:r>
              <a:rPr lang="ru-RU" sz="1800" kern="1200" dirty="0">
                <a:solidFill>
                  <a:schemeClr val="dk1"/>
                </a:solidFill>
              </a:rPr>
              <a:t>.</a:t>
            </a:r>
            <a:endParaRPr lang="ru-RU" sz="1800" kern="1200" dirty="0">
              <a:solidFill>
                <a:schemeClr val="dk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04783" y="627534"/>
            <a:ext cx="8622653" cy="792088"/>
          </a:xfrm>
          <a:prstGeom prst="roundRect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36" tIns="45718" rIns="91436" bIns="45718" rtlCol="0" anchor="ctr"/>
          <a:lstStyle/>
          <a:p>
            <a:pPr algn="ctr"/>
            <a:r>
              <a:rPr lang="ru-RU" sz="2400" b="1" dirty="0"/>
              <a:t>Постановление АС ЗСО от 01.12.2025 N Ф04-4207/2025 по делу N </a:t>
            </a:r>
            <a:r>
              <a:rPr lang="ru-RU" sz="2400" b="1" dirty="0" smtClean="0"/>
              <a:t>А75-8237/2024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089602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8_Office Theme">
  <a:themeElements>
    <a:clrScheme name="i9_Navy Lime">
      <a:dk1>
        <a:srgbClr val="57565A"/>
      </a:dk1>
      <a:lt1>
        <a:sysClr val="window" lastClr="FFFFFF"/>
      </a:lt1>
      <a:dk2>
        <a:srgbClr val="1C5686"/>
      </a:dk2>
      <a:lt2>
        <a:srgbClr val="22658C"/>
      </a:lt2>
      <a:accent1>
        <a:srgbClr val="CAD82A"/>
      </a:accent1>
      <a:accent2>
        <a:srgbClr val="B2C441"/>
      </a:accent2>
      <a:accent3>
        <a:srgbClr val="8EB240"/>
      </a:accent3>
      <a:accent4>
        <a:srgbClr val="649E4A"/>
      </a:accent4>
      <a:accent5>
        <a:srgbClr val="378966"/>
      </a:accent5>
      <a:accent6>
        <a:srgbClr val="197585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19_Office Theme">
  <a:themeElements>
    <a:clrScheme name="i9_Navy Lime">
      <a:dk1>
        <a:srgbClr val="57565A"/>
      </a:dk1>
      <a:lt1>
        <a:sysClr val="window" lastClr="FFFFFF"/>
      </a:lt1>
      <a:dk2>
        <a:srgbClr val="1C5686"/>
      </a:dk2>
      <a:lt2>
        <a:srgbClr val="22658C"/>
      </a:lt2>
      <a:accent1>
        <a:srgbClr val="CAD82A"/>
      </a:accent1>
      <a:accent2>
        <a:srgbClr val="B2C441"/>
      </a:accent2>
      <a:accent3>
        <a:srgbClr val="8EB240"/>
      </a:accent3>
      <a:accent4>
        <a:srgbClr val="649E4A"/>
      </a:accent4>
      <a:accent5>
        <a:srgbClr val="378966"/>
      </a:accent5>
      <a:accent6>
        <a:srgbClr val="197585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FNS">
      <a:dk1>
        <a:srgbClr val="F2F5FB"/>
      </a:dk1>
      <a:lt1>
        <a:srgbClr val="485068"/>
      </a:lt1>
      <a:dk2>
        <a:srgbClr val="1275BC"/>
      </a:dk2>
      <a:lt2>
        <a:srgbClr val="0066B3"/>
      </a:lt2>
      <a:accent1>
        <a:srgbClr val="EF435A"/>
      </a:accent1>
      <a:accent2>
        <a:srgbClr val="F15A22"/>
      </a:accent2>
      <a:accent3>
        <a:srgbClr val="F9A01B"/>
      </a:accent3>
      <a:accent4>
        <a:srgbClr val="39BB9D"/>
      </a:accent4>
      <a:accent5>
        <a:srgbClr val="34AB8F"/>
      </a:accent5>
      <a:accent6>
        <a:srgbClr val="197585"/>
      </a:accent6>
      <a:hlink>
        <a:srgbClr val="44C8F5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1317</TotalTime>
  <Words>302</Words>
  <Application>Microsoft Office PowerPoint</Application>
  <PresentationFormat>Экран (16:9)</PresentationFormat>
  <Paragraphs>40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6</vt:i4>
      </vt:variant>
    </vt:vector>
  </HeadingPairs>
  <TitlesOfParts>
    <vt:vector size="9" baseType="lpstr">
      <vt:lpstr>18_Office Theme</vt:lpstr>
      <vt:lpstr>19_Office Theme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Петренко Марина Александровна</dc:creator>
  <cp:lastModifiedBy>Савостьянова Мария Александровна</cp:lastModifiedBy>
  <cp:revision>49</cp:revision>
  <dcterms:created xsi:type="dcterms:W3CDTF">2023-01-24T05:58:27Z</dcterms:created>
  <dcterms:modified xsi:type="dcterms:W3CDTF">2026-08-18T04:34:07Z</dcterms:modified>
</cp:coreProperties>
</file>